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Relationship Id="rId24" Type="http://schemas.openxmlformats.org/officeDocument/2006/relationships/image" Target="../media/image18.png"/><Relationship Id="rId25" Type="http://schemas.openxmlformats.org/officeDocument/2006/relationships/image" Target="../media/image19.png"/><Relationship Id="rId26" Type="http://schemas.openxmlformats.org/officeDocument/2006/relationships/image" Target="../media/image20.png"/><Relationship Id="rId27" Type="http://schemas.openxmlformats.org/officeDocument/2006/relationships/image" Target="../media/image21.png"/><Relationship Id="rId28" Type="http://schemas.openxmlformats.org/officeDocument/2006/relationships/image" Target="../media/image22.png"/><Relationship Id="rId29" Type="http://schemas.openxmlformats.org/officeDocument/2006/relationships/image" Target="../media/image23.png"/><Relationship Id="rId30" Type="http://schemas.openxmlformats.org/officeDocument/2006/relationships/image" Target="../media/image24.png"/><Relationship Id="rId31" Type="http://schemas.openxmlformats.org/officeDocument/2006/relationships/image" Target="../media/image25.png"/><Relationship Id="rId32" Type="http://schemas.openxmlformats.org/officeDocument/2006/relationships/image" Target="../media/image26.png"/><Relationship Id="rId33" Type="http://schemas.openxmlformats.org/officeDocument/2006/relationships/image" Target="../media/image27.png"/><Relationship Id="rId34" Type="http://schemas.openxmlformats.org/officeDocument/2006/relationships/image" Target="../media/image28.png"/><Relationship Id="rId35" Type="http://schemas.openxmlformats.org/officeDocument/2006/relationships/image" Target="../media/image29.png"/><Relationship Id="rId36" Type="http://schemas.openxmlformats.org/officeDocument/2006/relationships/image" Target="../media/image30.png"/><Relationship Id="rId37" Type="http://schemas.openxmlformats.org/officeDocument/2006/relationships/image" Target="../media/image31.png"/><Relationship Id="rId38" Type="http://schemas.openxmlformats.org/officeDocument/2006/relationships/image" Target="../media/image32.png"/><Relationship Id="rId39" Type="http://schemas.openxmlformats.org/officeDocument/2006/relationships/image" Target="../media/image33.png"/><Relationship Id="rId40" Type="http://schemas.openxmlformats.org/officeDocument/2006/relationships/image" Target="../media/image34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089940" y="5413552"/>
            <a:ext cx="11792585" cy="5080"/>
          </a:xfrm>
          <a:custGeom>
            <a:avLst/>
            <a:gdLst/>
            <a:ahLst/>
            <a:cxnLst/>
            <a:rect l="l" t="t" r="r" b="b"/>
            <a:pathLst>
              <a:path w="11792585" h="5079">
                <a:moveTo>
                  <a:pt x="11791996" y="0"/>
                </a:moveTo>
                <a:lnTo>
                  <a:pt x="0" y="0"/>
                </a:lnTo>
                <a:lnTo>
                  <a:pt x="0" y="4607"/>
                </a:lnTo>
                <a:lnTo>
                  <a:pt x="11791996" y="4607"/>
                </a:lnTo>
                <a:lnTo>
                  <a:pt x="11791996" y="0"/>
                </a:lnTo>
                <a:close/>
              </a:path>
            </a:pathLst>
          </a:custGeom>
          <a:solidFill>
            <a:srgbClr val="EF5F3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7089940" y="7971275"/>
            <a:ext cx="11792585" cy="5080"/>
          </a:xfrm>
          <a:custGeom>
            <a:avLst/>
            <a:gdLst/>
            <a:ahLst/>
            <a:cxnLst/>
            <a:rect l="l" t="t" r="r" b="b"/>
            <a:pathLst>
              <a:path w="11792585" h="5079">
                <a:moveTo>
                  <a:pt x="11791996" y="0"/>
                </a:moveTo>
                <a:lnTo>
                  <a:pt x="0" y="0"/>
                </a:lnTo>
                <a:lnTo>
                  <a:pt x="0" y="4711"/>
                </a:lnTo>
                <a:lnTo>
                  <a:pt x="11791996" y="4711"/>
                </a:lnTo>
                <a:lnTo>
                  <a:pt x="11791996" y="0"/>
                </a:lnTo>
                <a:close/>
              </a:path>
            </a:pathLst>
          </a:custGeom>
          <a:solidFill>
            <a:srgbClr val="35D0B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089942" y="2855828"/>
            <a:ext cx="11792585" cy="1281430"/>
          </a:xfrm>
          <a:custGeom>
            <a:avLst/>
            <a:gdLst/>
            <a:ahLst/>
            <a:cxnLst/>
            <a:rect l="l" t="t" r="r" b="b"/>
            <a:pathLst>
              <a:path w="11792585" h="1281429">
                <a:moveTo>
                  <a:pt x="11029506" y="0"/>
                </a:moveTo>
                <a:lnTo>
                  <a:pt x="0" y="0"/>
                </a:lnTo>
                <a:lnTo>
                  <a:pt x="0" y="1281112"/>
                </a:lnTo>
                <a:lnTo>
                  <a:pt x="11791996" y="1281112"/>
                </a:lnTo>
                <a:lnTo>
                  <a:pt x="11791996" y="762385"/>
                </a:lnTo>
                <a:lnTo>
                  <a:pt x="11790496" y="714161"/>
                </a:lnTo>
                <a:lnTo>
                  <a:pt x="11786056" y="666736"/>
                </a:lnTo>
                <a:lnTo>
                  <a:pt x="11778764" y="620198"/>
                </a:lnTo>
                <a:lnTo>
                  <a:pt x="11768711" y="574637"/>
                </a:lnTo>
                <a:lnTo>
                  <a:pt x="11755985" y="530142"/>
                </a:lnTo>
                <a:lnTo>
                  <a:pt x="11740675" y="486803"/>
                </a:lnTo>
                <a:lnTo>
                  <a:pt x="11722872" y="444707"/>
                </a:lnTo>
                <a:lnTo>
                  <a:pt x="11702664" y="403946"/>
                </a:lnTo>
                <a:lnTo>
                  <a:pt x="11680140" y="364607"/>
                </a:lnTo>
                <a:lnTo>
                  <a:pt x="11655391" y="326780"/>
                </a:lnTo>
                <a:lnTo>
                  <a:pt x="11628504" y="290555"/>
                </a:lnTo>
                <a:lnTo>
                  <a:pt x="11599570" y="256020"/>
                </a:lnTo>
                <a:lnTo>
                  <a:pt x="11568678" y="223265"/>
                </a:lnTo>
                <a:lnTo>
                  <a:pt x="11535917" y="192379"/>
                </a:lnTo>
                <a:lnTo>
                  <a:pt x="11501376" y="163451"/>
                </a:lnTo>
                <a:lnTo>
                  <a:pt x="11465145" y="136570"/>
                </a:lnTo>
                <a:lnTo>
                  <a:pt x="11427313" y="111826"/>
                </a:lnTo>
                <a:lnTo>
                  <a:pt x="11387969" y="89308"/>
                </a:lnTo>
                <a:lnTo>
                  <a:pt x="11347202" y="69105"/>
                </a:lnTo>
                <a:lnTo>
                  <a:pt x="11305102" y="51306"/>
                </a:lnTo>
                <a:lnTo>
                  <a:pt x="11261759" y="36001"/>
                </a:lnTo>
                <a:lnTo>
                  <a:pt x="11217260" y="23278"/>
                </a:lnTo>
                <a:lnTo>
                  <a:pt x="11171696" y="13228"/>
                </a:lnTo>
                <a:lnTo>
                  <a:pt x="11125157" y="5938"/>
                </a:lnTo>
                <a:lnTo>
                  <a:pt x="11077730" y="1499"/>
                </a:lnTo>
                <a:lnTo>
                  <a:pt x="11029506" y="0"/>
                </a:lnTo>
                <a:close/>
              </a:path>
            </a:pathLst>
          </a:custGeom>
          <a:solidFill>
            <a:srgbClr val="D91F2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089940" y="4136942"/>
            <a:ext cx="11792585" cy="1276985"/>
          </a:xfrm>
          <a:custGeom>
            <a:avLst/>
            <a:gdLst/>
            <a:ahLst/>
            <a:cxnLst/>
            <a:rect l="l" t="t" r="r" b="b"/>
            <a:pathLst>
              <a:path w="11792585" h="1276985">
                <a:moveTo>
                  <a:pt x="11791996" y="0"/>
                </a:moveTo>
                <a:lnTo>
                  <a:pt x="0" y="0"/>
                </a:lnTo>
                <a:lnTo>
                  <a:pt x="0" y="1276610"/>
                </a:lnTo>
                <a:lnTo>
                  <a:pt x="11791996" y="1276610"/>
                </a:lnTo>
                <a:lnTo>
                  <a:pt x="11791996" y="0"/>
                </a:lnTo>
                <a:close/>
              </a:path>
            </a:pathLst>
          </a:custGeom>
          <a:solidFill>
            <a:srgbClr val="FF92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7089940" y="5413558"/>
            <a:ext cx="11792585" cy="1281430"/>
          </a:xfrm>
          <a:custGeom>
            <a:avLst/>
            <a:gdLst/>
            <a:ahLst/>
            <a:cxnLst/>
            <a:rect l="l" t="t" r="r" b="b"/>
            <a:pathLst>
              <a:path w="11792585" h="1281429">
                <a:moveTo>
                  <a:pt x="11791988" y="0"/>
                </a:moveTo>
                <a:lnTo>
                  <a:pt x="0" y="0"/>
                </a:lnTo>
                <a:lnTo>
                  <a:pt x="0" y="4610"/>
                </a:lnTo>
                <a:lnTo>
                  <a:pt x="0" y="1281214"/>
                </a:lnTo>
                <a:lnTo>
                  <a:pt x="11791988" y="1281214"/>
                </a:lnTo>
                <a:lnTo>
                  <a:pt x="11791988" y="4610"/>
                </a:lnTo>
                <a:lnTo>
                  <a:pt x="11791988" y="0"/>
                </a:lnTo>
                <a:close/>
              </a:path>
            </a:pathLst>
          </a:custGeom>
          <a:solidFill>
            <a:srgbClr val="FFCD3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089940" y="5413552"/>
            <a:ext cx="11792585" cy="5080"/>
          </a:xfrm>
          <a:custGeom>
            <a:avLst/>
            <a:gdLst/>
            <a:ahLst/>
            <a:cxnLst/>
            <a:rect l="l" t="t" r="r" b="b"/>
            <a:pathLst>
              <a:path w="11792585" h="5079">
                <a:moveTo>
                  <a:pt x="11791996" y="0"/>
                </a:moveTo>
                <a:lnTo>
                  <a:pt x="0" y="0"/>
                </a:lnTo>
                <a:lnTo>
                  <a:pt x="0" y="4607"/>
                </a:lnTo>
                <a:lnTo>
                  <a:pt x="11791996" y="4607"/>
                </a:lnTo>
                <a:lnTo>
                  <a:pt x="11791996" y="0"/>
                </a:lnTo>
                <a:close/>
              </a:path>
            </a:pathLst>
          </a:custGeom>
          <a:solidFill>
            <a:srgbClr val="FF92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7089940" y="6694770"/>
            <a:ext cx="11792585" cy="1276985"/>
          </a:xfrm>
          <a:custGeom>
            <a:avLst/>
            <a:gdLst/>
            <a:ahLst/>
            <a:cxnLst/>
            <a:rect l="l" t="t" r="r" b="b"/>
            <a:pathLst>
              <a:path w="11792585" h="1276984">
                <a:moveTo>
                  <a:pt x="11791996" y="0"/>
                </a:moveTo>
                <a:lnTo>
                  <a:pt x="0" y="0"/>
                </a:lnTo>
                <a:lnTo>
                  <a:pt x="0" y="1276505"/>
                </a:lnTo>
                <a:lnTo>
                  <a:pt x="11791996" y="1276505"/>
                </a:lnTo>
                <a:lnTo>
                  <a:pt x="11791996" y="0"/>
                </a:lnTo>
                <a:close/>
              </a:path>
            </a:pathLst>
          </a:custGeom>
          <a:solidFill>
            <a:srgbClr val="35D0B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7089940" y="7975987"/>
            <a:ext cx="11792585" cy="1276985"/>
          </a:xfrm>
          <a:custGeom>
            <a:avLst/>
            <a:gdLst/>
            <a:ahLst/>
            <a:cxnLst/>
            <a:rect l="l" t="t" r="r" b="b"/>
            <a:pathLst>
              <a:path w="11792585" h="1276984">
                <a:moveTo>
                  <a:pt x="11791996" y="0"/>
                </a:moveTo>
                <a:lnTo>
                  <a:pt x="0" y="0"/>
                </a:lnTo>
                <a:lnTo>
                  <a:pt x="0" y="1276505"/>
                </a:lnTo>
                <a:lnTo>
                  <a:pt x="11791996" y="1276505"/>
                </a:lnTo>
                <a:lnTo>
                  <a:pt x="11791996" y="0"/>
                </a:lnTo>
                <a:close/>
              </a:path>
            </a:pathLst>
          </a:custGeom>
          <a:solidFill>
            <a:srgbClr val="7E62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7089942" y="9252493"/>
            <a:ext cx="11792585" cy="1281430"/>
          </a:xfrm>
          <a:custGeom>
            <a:avLst/>
            <a:gdLst/>
            <a:ahLst/>
            <a:cxnLst/>
            <a:rect l="l" t="t" r="r" b="b"/>
            <a:pathLst>
              <a:path w="11792585" h="1281429">
                <a:moveTo>
                  <a:pt x="11791996" y="0"/>
                </a:moveTo>
                <a:lnTo>
                  <a:pt x="0" y="0"/>
                </a:lnTo>
                <a:lnTo>
                  <a:pt x="0" y="1281217"/>
                </a:lnTo>
                <a:lnTo>
                  <a:pt x="11029506" y="1281217"/>
                </a:lnTo>
                <a:lnTo>
                  <a:pt x="11077730" y="1279717"/>
                </a:lnTo>
                <a:lnTo>
                  <a:pt x="11125157" y="1275275"/>
                </a:lnTo>
                <a:lnTo>
                  <a:pt x="11171696" y="1267981"/>
                </a:lnTo>
                <a:lnTo>
                  <a:pt x="11217260" y="1257925"/>
                </a:lnTo>
                <a:lnTo>
                  <a:pt x="11261759" y="1245196"/>
                </a:lnTo>
                <a:lnTo>
                  <a:pt x="11305102" y="1229883"/>
                </a:lnTo>
                <a:lnTo>
                  <a:pt x="11347202" y="1212076"/>
                </a:lnTo>
                <a:lnTo>
                  <a:pt x="11387969" y="1191864"/>
                </a:lnTo>
                <a:lnTo>
                  <a:pt x="11427313" y="1169337"/>
                </a:lnTo>
                <a:lnTo>
                  <a:pt x="11465145" y="1144583"/>
                </a:lnTo>
                <a:lnTo>
                  <a:pt x="11501376" y="1117693"/>
                </a:lnTo>
                <a:lnTo>
                  <a:pt x="11535917" y="1088755"/>
                </a:lnTo>
                <a:lnTo>
                  <a:pt x="11568678" y="1057860"/>
                </a:lnTo>
                <a:lnTo>
                  <a:pt x="11599570" y="1025096"/>
                </a:lnTo>
                <a:lnTo>
                  <a:pt x="11628504" y="990553"/>
                </a:lnTo>
                <a:lnTo>
                  <a:pt x="11655391" y="954320"/>
                </a:lnTo>
                <a:lnTo>
                  <a:pt x="11680140" y="916487"/>
                </a:lnTo>
                <a:lnTo>
                  <a:pt x="11702664" y="877143"/>
                </a:lnTo>
                <a:lnTo>
                  <a:pt x="11722872" y="836378"/>
                </a:lnTo>
                <a:lnTo>
                  <a:pt x="11740675" y="794280"/>
                </a:lnTo>
                <a:lnTo>
                  <a:pt x="11755985" y="750940"/>
                </a:lnTo>
                <a:lnTo>
                  <a:pt x="11768711" y="706447"/>
                </a:lnTo>
                <a:lnTo>
                  <a:pt x="11778764" y="660889"/>
                </a:lnTo>
                <a:lnTo>
                  <a:pt x="11786056" y="614357"/>
                </a:lnTo>
                <a:lnTo>
                  <a:pt x="11790496" y="566940"/>
                </a:lnTo>
                <a:lnTo>
                  <a:pt x="11791996" y="518727"/>
                </a:lnTo>
                <a:lnTo>
                  <a:pt x="11791996" y="0"/>
                </a:lnTo>
                <a:close/>
              </a:path>
            </a:pathLst>
          </a:custGeom>
          <a:solidFill>
            <a:srgbClr val="1FA4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7705443" y="3237302"/>
            <a:ext cx="394335" cy="517525"/>
          </a:xfrm>
          <a:custGeom>
            <a:avLst/>
            <a:gdLst/>
            <a:ahLst/>
            <a:cxnLst/>
            <a:rect l="l" t="t" r="r" b="b"/>
            <a:pathLst>
              <a:path w="394334" h="517525">
                <a:moveTo>
                  <a:pt x="204133" y="0"/>
                </a:moveTo>
                <a:lnTo>
                  <a:pt x="0" y="0"/>
                </a:lnTo>
                <a:lnTo>
                  <a:pt x="0" y="517338"/>
                </a:lnTo>
                <a:lnTo>
                  <a:pt x="126017" y="517338"/>
                </a:lnTo>
                <a:lnTo>
                  <a:pt x="126017" y="316150"/>
                </a:lnTo>
                <a:lnTo>
                  <a:pt x="204133" y="316150"/>
                </a:lnTo>
                <a:lnTo>
                  <a:pt x="254333" y="312192"/>
                </a:lnTo>
                <a:lnTo>
                  <a:pt x="297359" y="300308"/>
                </a:lnTo>
                <a:lnTo>
                  <a:pt x="331900" y="282163"/>
                </a:lnTo>
                <a:lnTo>
                  <a:pt x="373126" y="234857"/>
                </a:lnTo>
                <a:lnTo>
                  <a:pt x="379940" y="220349"/>
                </a:lnTo>
                <a:lnTo>
                  <a:pt x="126017" y="220349"/>
                </a:lnTo>
                <a:lnTo>
                  <a:pt x="126017" y="95801"/>
                </a:lnTo>
                <a:lnTo>
                  <a:pt x="380659" y="95801"/>
                </a:lnTo>
                <a:lnTo>
                  <a:pt x="366078" y="70840"/>
                </a:lnTo>
                <a:lnTo>
                  <a:pt x="344157" y="46427"/>
                </a:lnTo>
                <a:lnTo>
                  <a:pt x="316609" y="26115"/>
                </a:lnTo>
                <a:lnTo>
                  <a:pt x="284091" y="11606"/>
                </a:lnTo>
                <a:lnTo>
                  <a:pt x="246599" y="2901"/>
                </a:lnTo>
                <a:lnTo>
                  <a:pt x="204133" y="0"/>
                </a:lnTo>
                <a:close/>
              </a:path>
              <a:path w="394334" h="517525">
                <a:moveTo>
                  <a:pt x="380659" y="95801"/>
                </a:moveTo>
                <a:lnTo>
                  <a:pt x="204133" y="95801"/>
                </a:lnTo>
                <a:lnTo>
                  <a:pt x="217442" y="96906"/>
                </a:lnTo>
                <a:lnTo>
                  <a:pt x="229370" y="100222"/>
                </a:lnTo>
                <a:lnTo>
                  <a:pt x="261801" y="133665"/>
                </a:lnTo>
                <a:lnTo>
                  <a:pt x="266040" y="158811"/>
                </a:lnTo>
                <a:lnTo>
                  <a:pt x="265004" y="171963"/>
                </a:lnTo>
                <a:lnTo>
                  <a:pt x="240408" y="210816"/>
                </a:lnTo>
                <a:lnTo>
                  <a:pt x="204133" y="220349"/>
                </a:lnTo>
                <a:lnTo>
                  <a:pt x="379940" y="220349"/>
                </a:lnTo>
                <a:lnTo>
                  <a:pt x="384871" y="209849"/>
                </a:lnTo>
                <a:lnTo>
                  <a:pt x="391918" y="184379"/>
                </a:lnTo>
                <a:lnTo>
                  <a:pt x="394234" y="158811"/>
                </a:lnTo>
                <a:lnTo>
                  <a:pt x="394267" y="158445"/>
                </a:lnTo>
                <a:lnTo>
                  <a:pt x="391134" y="126848"/>
                </a:lnTo>
                <a:lnTo>
                  <a:pt x="381737" y="97647"/>
                </a:lnTo>
                <a:lnTo>
                  <a:pt x="380659" y="958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6" name="bg object 2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943287" y="3416894"/>
            <a:ext cx="346244" cy="207862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9321775" y="3390207"/>
            <a:ext cx="148590" cy="233045"/>
          </a:xfrm>
          <a:custGeom>
            <a:avLst/>
            <a:gdLst/>
            <a:ahLst/>
            <a:cxnLst/>
            <a:rect l="l" t="t" r="r" b="b"/>
            <a:pathLst>
              <a:path w="148590" h="233045">
                <a:moveTo>
                  <a:pt x="50139" y="15544"/>
                </a:moveTo>
                <a:lnTo>
                  <a:pt x="0" y="15544"/>
                </a:lnTo>
                <a:lnTo>
                  <a:pt x="0" y="232498"/>
                </a:lnTo>
                <a:lnTo>
                  <a:pt x="50139" y="232498"/>
                </a:lnTo>
                <a:lnTo>
                  <a:pt x="50139" y="15544"/>
                </a:lnTo>
                <a:close/>
              </a:path>
              <a:path w="148590" h="233045">
                <a:moveTo>
                  <a:pt x="144246" y="68897"/>
                </a:moveTo>
                <a:lnTo>
                  <a:pt x="94119" y="68897"/>
                </a:lnTo>
                <a:lnTo>
                  <a:pt x="94119" y="232498"/>
                </a:lnTo>
                <a:lnTo>
                  <a:pt x="144246" y="232498"/>
                </a:lnTo>
                <a:lnTo>
                  <a:pt x="144246" y="68897"/>
                </a:lnTo>
                <a:close/>
              </a:path>
              <a:path w="148590" h="233045">
                <a:moveTo>
                  <a:pt x="148361" y="21170"/>
                </a:moveTo>
                <a:lnTo>
                  <a:pt x="145516" y="14173"/>
                </a:lnTo>
                <a:lnTo>
                  <a:pt x="134188" y="2844"/>
                </a:lnTo>
                <a:lnTo>
                  <a:pt x="127241" y="0"/>
                </a:lnTo>
                <a:lnTo>
                  <a:pt x="110832" y="0"/>
                </a:lnTo>
                <a:lnTo>
                  <a:pt x="103898" y="2844"/>
                </a:lnTo>
                <a:lnTo>
                  <a:pt x="92557" y="14173"/>
                </a:lnTo>
                <a:lnTo>
                  <a:pt x="89725" y="21170"/>
                </a:lnTo>
                <a:lnTo>
                  <a:pt x="89725" y="37782"/>
                </a:lnTo>
                <a:lnTo>
                  <a:pt x="92557" y="44767"/>
                </a:lnTo>
                <a:lnTo>
                  <a:pt x="103898" y="56108"/>
                </a:lnTo>
                <a:lnTo>
                  <a:pt x="110832" y="58928"/>
                </a:lnTo>
                <a:lnTo>
                  <a:pt x="127241" y="58928"/>
                </a:lnTo>
                <a:lnTo>
                  <a:pt x="134188" y="56108"/>
                </a:lnTo>
                <a:lnTo>
                  <a:pt x="145516" y="44767"/>
                </a:lnTo>
                <a:lnTo>
                  <a:pt x="148361" y="37782"/>
                </a:lnTo>
                <a:lnTo>
                  <a:pt x="148361" y="21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8" name="bg object 2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498875" y="3419235"/>
            <a:ext cx="98513" cy="203466"/>
          </a:xfrm>
          <a:prstGeom prst="rect">
            <a:avLst/>
          </a:prstGeom>
        </p:spPr>
      </p:pic>
      <p:sp>
        <p:nvSpPr>
          <p:cNvPr id="29" name="bg object 29"/>
          <p:cNvSpPr/>
          <p:nvPr/>
        </p:nvSpPr>
        <p:spPr>
          <a:xfrm>
            <a:off x="9627277" y="3390204"/>
            <a:ext cx="59055" cy="233045"/>
          </a:xfrm>
          <a:custGeom>
            <a:avLst/>
            <a:gdLst/>
            <a:ahLst/>
            <a:cxnLst/>
            <a:rect l="l" t="t" r="r" b="b"/>
            <a:pathLst>
              <a:path w="59054" h="233045">
                <a:moveTo>
                  <a:pt x="54532" y="68898"/>
                </a:moveTo>
                <a:lnTo>
                  <a:pt x="4397" y="68898"/>
                </a:lnTo>
                <a:lnTo>
                  <a:pt x="4397" y="232495"/>
                </a:lnTo>
                <a:lnTo>
                  <a:pt x="54532" y="232495"/>
                </a:lnTo>
                <a:lnTo>
                  <a:pt x="54532" y="68898"/>
                </a:lnTo>
                <a:close/>
              </a:path>
              <a:path w="59054" h="233045">
                <a:moveTo>
                  <a:pt x="37527" y="0"/>
                </a:moveTo>
                <a:lnTo>
                  <a:pt x="21116" y="0"/>
                </a:lnTo>
                <a:lnTo>
                  <a:pt x="14174" y="2844"/>
                </a:lnTo>
                <a:lnTo>
                  <a:pt x="2834" y="14174"/>
                </a:lnTo>
                <a:lnTo>
                  <a:pt x="0" y="21168"/>
                </a:lnTo>
                <a:lnTo>
                  <a:pt x="0" y="37782"/>
                </a:lnTo>
                <a:lnTo>
                  <a:pt x="2834" y="44766"/>
                </a:lnTo>
                <a:lnTo>
                  <a:pt x="14174" y="56106"/>
                </a:lnTo>
                <a:lnTo>
                  <a:pt x="21116" y="58930"/>
                </a:lnTo>
                <a:lnTo>
                  <a:pt x="37527" y="58930"/>
                </a:lnTo>
                <a:lnTo>
                  <a:pt x="44473" y="56106"/>
                </a:lnTo>
                <a:lnTo>
                  <a:pt x="55802" y="44766"/>
                </a:lnTo>
                <a:lnTo>
                  <a:pt x="58643" y="37782"/>
                </a:lnTo>
                <a:lnTo>
                  <a:pt x="58643" y="21168"/>
                </a:lnTo>
                <a:lnTo>
                  <a:pt x="55802" y="14174"/>
                </a:lnTo>
                <a:lnTo>
                  <a:pt x="44473" y="2844"/>
                </a:lnTo>
                <a:lnTo>
                  <a:pt x="3752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0" name="bg object 3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9713775" y="3457344"/>
            <a:ext cx="348598" cy="167412"/>
          </a:xfrm>
          <a:prstGeom prst="rect">
            <a:avLst/>
          </a:prstGeom>
        </p:spPr>
      </p:pic>
      <p:sp>
        <p:nvSpPr>
          <p:cNvPr id="31" name="bg object 31"/>
          <p:cNvSpPr/>
          <p:nvPr/>
        </p:nvSpPr>
        <p:spPr>
          <a:xfrm>
            <a:off x="7729753" y="3405752"/>
            <a:ext cx="2426970" cy="1608455"/>
          </a:xfrm>
          <a:custGeom>
            <a:avLst/>
            <a:gdLst/>
            <a:ahLst/>
            <a:cxnLst/>
            <a:rect l="l" t="t" r="r" b="b"/>
            <a:pathLst>
              <a:path w="2426970" h="1608454">
                <a:moveTo>
                  <a:pt x="313207" y="1088478"/>
                </a:moveTo>
                <a:lnTo>
                  <a:pt x="0" y="1088478"/>
                </a:lnTo>
                <a:lnTo>
                  <a:pt x="0" y="1183728"/>
                </a:lnTo>
                <a:lnTo>
                  <a:pt x="0" y="1295488"/>
                </a:lnTo>
                <a:lnTo>
                  <a:pt x="0" y="1390738"/>
                </a:lnTo>
                <a:lnTo>
                  <a:pt x="0" y="1511388"/>
                </a:lnTo>
                <a:lnTo>
                  <a:pt x="0" y="1607908"/>
                </a:lnTo>
                <a:lnTo>
                  <a:pt x="313207" y="1607908"/>
                </a:lnTo>
                <a:lnTo>
                  <a:pt x="313207" y="1511388"/>
                </a:lnTo>
                <a:lnTo>
                  <a:pt x="126022" y="1511388"/>
                </a:lnTo>
                <a:lnTo>
                  <a:pt x="126022" y="1390738"/>
                </a:lnTo>
                <a:lnTo>
                  <a:pt x="291096" y="1390738"/>
                </a:lnTo>
                <a:lnTo>
                  <a:pt x="291096" y="1295488"/>
                </a:lnTo>
                <a:lnTo>
                  <a:pt x="126022" y="1295488"/>
                </a:lnTo>
                <a:lnTo>
                  <a:pt x="126022" y="1183728"/>
                </a:lnTo>
                <a:lnTo>
                  <a:pt x="313207" y="1183728"/>
                </a:lnTo>
                <a:lnTo>
                  <a:pt x="313207" y="1088478"/>
                </a:lnTo>
                <a:close/>
              </a:path>
              <a:path w="2426970" h="1608454">
                <a:moveTo>
                  <a:pt x="1338135" y="1268945"/>
                </a:moveTo>
                <a:lnTo>
                  <a:pt x="1213523" y="1268945"/>
                </a:lnTo>
                <a:lnTo>
                  <a:pt x="1213523" y="1307045"/>
                </a:lnTo>
                <a:lnTo>
                  <a:pt x="1213523" y="1351495"/>
                </a:lnTo>
                <a:lnTo>
                  <a:pt x="1213523" y="1389595"/>
                </a:lnTo>
                <a:lnTo>
                  <a:pt x="1213523" y="1437855"/>
                </a:lnTo>
                <a:lnTo>
                  <a:pt x="1213523" y="1475955"/>
                </a:lnTo>
                <a:lnTo>
                  <a:pt x="1338135" y="1475955"/>
                </a:lnTo>
                <a:lnTo>
                  <a:pt x="1338135" y="1437855"/>
                </a:lnTo>
                <a:lnTo>
                  <a:pt x="1263662" y="1437855"/>
                </a:lnTo>
                <a:lnTo>
                  <a:pt x="1263662" y="1389595"/>
                </a:lnTo>
                <a:lnTo>
                  <a:pt x="1329334" y="1389595"/>
                </a:lnTo>
                <a:lnTo>
                  <a:pt x="1329334" y="1351495"/>
                </a:lnTo>
                <a:lnTo>
                  <a:pt x="1263662" y="1351495"/>
                </a:lnTo>
                <a:lnTo>
                  <a:pt x="1263662" y="1307045"/>
                </a:lnTo>
                <a:lnTo>
                  <a:pt x="1338135" y="1307045"/>
                </a:lnTo>
                <a:lnTo>
                  <a:pt x="1338135" y="1268945"/>
                </a:lnTo>
                <a:close/>
              </a:path>
              <a:path w="2426970" h="1608454">
                <a:moveTo>
                  <a:pt x="2426728" y="0"/>
                </a:moveTo>
                <a:lnTo>
                  <a:pt x="2376589" y="0"/>
                </a:lnTo>
                <a:lnTo>
                  <a:pt x="2376589" y="216954"/>
                </a:lnTo>
                <a:lnTo>
                  <a:pt x="2426728" y="216954"/>
                </a:lnTo>
                <a:lnTo>
                  <a:pt x="24267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2" name="bg object 3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098968" y="4715742"/>
            <a:ext cx="347126" cy="167408"/>
          </a:xfrm>
          <a:prstGeom prst="rect">
            <a:avLst/>
          </a:prstGeom>
        </p:spPr>
      </p:pic>
      <p:pic>
        <p:nvPicPr>
          <p:cNvPr id="33" name="bg object 3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478345" y="4715742"/>
            <a:ext cx="162717" cy="165356"/>
          </a:xfrm>
          <a:prstGeom prst="rect">
            <a:avLst/>
          </a:prstGeom>
        </p:spPr>
      </p:pic>
      <p:pic>
        <p:nvPicPr>
          <p:cNvPr id="34" name="bg object 34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9671851" y="4715744"/>
            <a:ext cx="170919" cy="167405"/>
          </a:xfrm>
          <a:prstGeom prst="rect">
            <a:avLst/>
          </a:prstGeom>
        </p:spPr>
      </p:pic>
      <p:sp>
        <p:nvSpPr>
          <p:cNvPr id="35" name="bg object 35"/>
          <p:cNvSpPr/>
          <p:nvPr/>
        </p:nvSpPr>
        <p:spPr>
          <a:xfrm>
            <a:off x="9875012" y="4648612"/>
            <a:ext cx="372110" cy="233045"/>
          </a:xfrm>
          <a:custGeom>
            <a:avLst/>
            <a:gdLst/>
            <a:ahLst/>
            <a:cxnLst/>
            <a:rect l="l" t="t" r="r" b="b"/>
            <a:pathLst>
              <a:path w="372109" h="233045">
                <a:moveTo>
                  <a:pt x="275310" y="136918"/>
                </a:moveTo>
                <a:lnTo>
                  <a:pt x="265417" y="95745"/>
                </a:lnTo>
                <a:lnTo>
                  <a:pt x="224409" y="68287"/>
                </a:lnTo>
                <a:lnTo>
                  <a:pt x="210223" y="67132"/>
                </a:lnTo>
                <a:lnTo>
                  <a:pt x="201498" y="67678"/>
                </a:lnTo>
                <a:lnTo>
                  <a:pt x="164668" y="85864"/>
                </a:lnTo>
                <a:lnTo>
                  <a:pt x="154228" y="98806"/>
                </a:lnTo>
                <a:lnTo>
                  <a:pt x="149872" y="91617"/>
                </a:lnTo>
                <a:lnTo>
                  <a:pt x="116878" y="69189"/>
                </a:lnTo>
                <a:lnTo>
                  <a:pt x="99695" y="67132"/>
                </a:lnTo>
                <a:lnTo>
                  <a:pt x="83832" y="68745"/>
                </a:lnTo>
                <a:lnTo>
                  <a:pt x="70294" y="73583"/>
                </a:lnTo>
                <a:lnTo>
                  <a:pt x="59067" y="81648"/>
                </a:lnTo>
                <a:lnTo>
                  <a:pt x="50139" y="92938"/>
                </a:lnTo>
                <a:lnTo>
                  <a:pt x="50139" y="68897"/>
                </a:lnTo>
                <a:lnTo>
                  <a:pt x="0" y="68897"/>
                </a:lnTo>
                <a:lnTo>
                  <a:pt x="0" y="232498"/>
                </a:lnTo>
                <a:lnTo>
                  <a:pt x="50139" y="232498"/>
                </a:lnTo>
                <a:lnTo>
                  <a:pt x="50139" y="143662"/>
                </a:lnTo>
                <a:lnTo>
                  <a:pt x="50660" y="136194"/>
                </a:lnTo>
                <a:lnTo>
                  <a:pt x="71729" y="110528"/>
                </a:lnTo>
                <a:lnTo>
                  <a:pt x="91287" y="110528"/>
                </a:lnTo>
                <a:lnTo>
                  <a:pt x="112877" y="143662"/>
                </a:lnTo>
                <a:lnTo>
                  <a:pt x="112877" y="232498"/>
                </a:lnTo>
                <a:lnTo>
                  <a:pt x="162725" y="232498"/>
                </a:lnTo>
                <a:lnTo>
                  <a:pt x="162725" y="143662"/>
                </a:lnTo>
                <a:lnTo>
                  <a:pt x="163245" y="136194"/>
                </a:lnTo>
                <a:lnTo>
                  <a:pt x="184315" y="110528"/>
                </a:lnTo>
                <a:lnTo>
                  <a:pt x="203873" y="110528"/>
                </a:lnTo>
                <a:lnTo>
                  <a:pt x="225475" y="143662"/>
                </a:lnTo>
                <a:lnTo>
                  <a:pt x="225475" y="232498"/>
                </a:lnTo>
                <a:lnTo>
                  <a:pt x="275310" y="232498"/>
                </a:lnTo>
                <a:lnTo>
                  <a:pt x="275310" y="136918"/>
                </a:lnTo>
                <a:close/>
              </a:path>
              <a:path w="372109" h="233045">
                <a:moveTo>
                  <a:pt x="367944" y="68897"/>
                </a:moveTo>
                <a:lnTo>
                  <a:pt x="317817" y="68897"/>
                </a:lnTo>
                <a:lnTo>
                  <a:pt x="317817" y="232486"/>
                </a:lnTo>
                <a:lnTo>
                  <a:pt x="367944" y="232486"/>
                </a:lnTo>
                <a:lnTo>
                  <a:pt x="367944" y="68897"/>
                </a:lnTo>
                <a:close/>
              </a:path>
              <a:path w="372109" h="233045">
                <a:moveTo>
                  <a:pt x="372059" y="21158"/>
                </a:moveTo>
                <a:lnTo>
                  <a:pt x="369214" y="14173"/>
                </a:lnTo>
                <a:lnTo>
                  <a:pt x="357886" y="2832"/>
                </a:lnTo>
                <a:lnTo>
                  <a:pt x="350951" y="0"/>
                </a:lnTo>
                <a:lnTo>
                  <a:pt x="334530" y="0"/>
                </a:lnTo>
                <a:lnTo>
                  <a:pt x="327596" y="2832"/>
                </a:lnTo>
                <a:lnTo>
                  <a:pt x="316255" y="14173"/>
                </a:lnTo>
                <a:lnTo>
                  <a:pt x="313423" y="21158"/>
                </a:lnTo>
                <a:lnTo>
                  <a:pt x="313423" y="37769"/>
                </a:lnTo>
                <a:lnTo>
                  <a:pt x="316255" y="44754"/>
                </a:lnTo>
                <a:lnTo>
                  <a:pt x="327596" y="56095"/>
                </a:lnTo>
                <a:lnTo>
                  <a:pt x="334530" y="58928"/>
                </a:lnTo>
                <a:lnTo>
                  <a:pt x="350951" y="58928"/>
                </a:lnTo>
                <a:lnTo>
                  <a:pt x="357886" y="56095"/>
                </a:lnTo>
                <a:lnTo>
                  <a:pt x="369214" y="44754"/>
                </a:lnTo>
                <a:lnTo>
                  <a:pt x="372059" y="37769"/>
                </a:lnTo>
                <a:lnTo>
                  <a:pt x="372059" y="2115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6" name="bg object 3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0274933" y="4715742"/>
            <a:ext cx="159785" cy="167408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7691074" y="5769549"/>
            <a:ext cx="388620" cy="530225"/>
          </a:xfrm>
          <a:custGeom>
            <a:avLst/>
            <a:gdLst/>
            <a:ahLst/>
            <a:cxnLst/>
            <a:rect l="l" t="t" r="r" b="b"/>
            <a:pathLst>
              <a:path w="388620" h="530225">
                <a:moveTo>
                  <a:pt x="191243" y="0"/>
                </a:moveTo>
                <a:lnTo>
                  <a:pt x="151282" y="2716"/>
                </a:lnTo>
                <a:lnTo>
                  <a:pt x="82561" y="24454"/>
                </a:lnTo>
                <a:lnTo>
                  <a:pt x="30262" y="67016"/>
                </a:lnTo>
                <a:lnTo>
                  <a:pt x="3362" y="124865"/>
                </a:lnTo>
                <a:lnTo>
                  <a:pt x="0" y="159181"/>
                </a:lnTo>
                <a:lnTo>
                  <a:pt x="875" y="176986"/>
                </a:lnTo>
                <a:lnTo>
                  <a:pt x="14003" y="222925"/>
                </a:lnTo>
                <a:lnTo>
                  <a:pt x="39770" y="256226"/>
                </a:lnTo>
                <a:lnTo>
                  <a:pt x="74153" y="277550"/>
                </a:lnTo>
                <a:lnTo>
                  <a:pt x="113877" y="293832"/>
                </a:lnTo>
                <a:lnTo>
                  <a:pt x="168622" y="309774"/>
                </a:lnTo>
                <a:lnTo>
                  <a:pt x="181471" y="313481"/>
                </a:lnTo>
                <a:lnTo>
                  <a:pt x="225596" y="330891"/>
                </a:lnTo>
                <a:lnTo>
                  <a:pt x="252219" y="359441"/>
                </a:lnTo>
                <a:lnTo>
                  <a:pt x="255723" y="379517"/>
                </a:lnTo>
                <a:lnTo>
                  <a:pt x="254756" y="390091"/>
                </a:lnTo>
                <a:lnTo>
                  <a:pt x="231771" y="422291"/>
                </a:lnTo>
                <a:lnTo>
                  <a:pt x="197505" y="430370"/>
                </a:lnTo>
                <a:lnTo>
                  <a:pt x="171709" y="426501"/>
                </a:lnTo>
                <a:lnTo>
                  <a:pt x="152547" y="414894"/>
                </a:lnTo>
                <a:lnTo>
                  <a:pt x="140020" y="395548"/>
                </a:lnTo>
                <a:lnTo>
                  <a:pt x="134128" y="368463"/>
                </a:lnTo>
                <a:lnTo>
                  <a:pt x="0" y="368463"/>
                </a:lnTo>
                <a:lnTo>
                  <a:pt x="13355" y="437003"/>
                </a:lnTo>
                <a:lnTo>
                  <a:pt x="53432" y="487855"/>
                </a:lnTo>
                <a:lnTo>
                  <a:pt x="115333" y="519360"/>
                </a:lnTo>
                <a:lnTo>
                  <a:pt x="152640" y="527238"/>
                </a:lnTo>
                <a:lnTo>
                  <a:pt x="194186" y="529865"/>
                </a:lnTo>
                <a:lnTo>
                  <a:pt x="235730" y="526940"/>
                </a:lnTo>
                <a:lnTo>
                  <a:pt x="273038" y="518166"/>
                </a:lnTo>
                <a:lnTo>
                  <a:pt x="334946" y="483060"/>
                </a:lnTo>
                <a:lnTo>
                  <a:pt x="375016" y="431577"/>
                </a:lnTo>
                <a:lnTo>
                  <a:pt x="388375" y="370683"/>
                </a:lnTo>
                <a:lnTo>
                  <a:pt x="387499" y="352557"/>
                </a:lnTo>
                <a:lnTo>
                  <a:pt x="374369" y="306203"/>
                </a:lnTo>
                <a:lnTo>
                  <a:pt x="348600" y="272693"/>
                </a:lnTo>
                <a:lnTo>
                  <a:pt x="314212" y="251019"/>
                </a:lnTo>
                <a:lnTo>
                  <a:pt x="274490" y="235083"/>
                </a:lnTo>
                <a:lnTo>
                  <a:pt x="219750" y="219380"/>
                </a:lnTo>
                <a:lnTo>
                  <a:pt x="206897" y="215740"/>
                </a:lnTo>
                <a:lnTo>
                  <a:pt x="162769" y="198788"/>
                </a:lnTo>
                <a:lnTo>
                  <a:pt x="136154" y="169403"/>
                </a:lnTo>
                <a:lnTo>
                  <a:pt x="132655" y="148128"/>
                </a:lnTo>
                <a:lnTo>
                  <a:pt x="133598" y="137025"/>
                </a:lnTo>
                <a:lnTo>
                  <a:pt x="164980" y="102617"/>
                </a:lnTo>
                <a:lnTo>
                  <a:pt x="186451" y="99483"/>
                </a:lnTo>
                <a:lnTo>
                  <a:pt x="197709" y="100428"/>
                </a:lnTo>
                <a:lnTo>
                  <a:pt x="231927" y="122952"/>
                </a:lnTo>
                <a:lnTo>
                  <a:pt x="243193" y="157698"/>
                </a:lnTo>
                <a:lnTo>
                  <a:pt x="380264" y="157698"/>
                </a:lnTo>
                <a:lnTo>
                  <a:pt x="376072" y="119540"/>
                </a:lnTo>
                <a:lnTo>
                  <a:pt x="349172" y="59665"/>
                </a:lnTo>
                <a:lnTo>
                  <a:pt x="298670" y="21344"/>
                </a:lnTo>
                <a:lnTo>
                  <a:pt x="231057" y="2371"/>
                </a:lnTo>
                <a:lnTo>
                  <a:pt x="1912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8" name="bg object 38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8938889" y="5953566"/>
            <a:ext cx="154508" cy="210799"/>
          </a:xfrm>
          <a:prstGeom prst="rect">
            <a:avLst/>
          </a:prstGeom>
        </p:spPr>
      </p:pic>
      <p:pic>
        <p:nvPicPr>
          <p:cNvPr id="39" name="bg object 39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9121250" y="5996953"/>
            <a:ext cx="170919" cy="167411"/>
          </a:xfrm>
          <a:prstGeom prst="rect">
            <a:avLst/>
          </a:prstGeom>
        </p:spPr>
      </p:pic>
      <p:pic>
        <p:nvPicPr>
          <p:cNvPr id="40" name="bg object 40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9312404" y="5996954"/>
            <a:ext cx="159785" cy="167411"/>
          </a:xfrm>
          <a:prstGeom prst="rect">
            <a:avLst/>
          </a:prstGeom>
        </p:spPr>
      </p:pic>
      <p:sp>
        <p:nvSpPr>
          <p:cNvPr id="41" name="bg object 41"/>
          <p:cNvSpPr/>
          <p:nvPr/>
        </p:nvSpPr>
        <p:spPr>
          <a:xfrm>
            <a:off x="9495930" y="5929812"/>
            <a:ext cx="59055" cy="233045"/>
          </a:xfrm>
          <a:custGeom>
            <a:avLst/>
            <a:gdLst/>
            <a:ahLst/>
            <a:cxnLst/>
            <a:rect l="l" t="t" r="r" b="b"/>
            <a:pathLst>
              <a:path w="59054" h="233045">
                <a:moveTo>
                  <a:pt x="54532" y="68901"/>
                </a:moveTo>
                <a:lnTo>
                  <a:pt x="4397" y="68901"/>
                </a:lnTo>
                <a:lnTo>
                  <a:pt x="4397" y="232509"/>
                </a:lnTo>
                <a:lnTo>
                  <a:pt x="54532" y="232509"/>
                </a:lnTo>
                <a:lnTo>
                  <a:pt x="54532" y="68901"/>
                </a:lnTo>
                <a:close/>
              </a:path>
              <a:path w="59054" h="233045">
                <a:moveTo>
                  <a:pt x="37527" y="0"/>
                </a:moveTo>
                <a:lnTo>
                  <a:pt x="21116" y="0"/>
                </a:lnTo>
                <a:lnTo>
                  <a:pt x="14174" y="2844"/>
                </a:lnTo>
                <a:lnTo>
                  <a:pt x="2834" y="14174"/>
                </a:lnTo>
                <a:lnTo>
                  <a:pt x="0" y="21168"/>
                </a:lnTo>
                <a:lnTo>
                  <a:pt x="0" y="37785"/>
                </a:lnTo>
                <a:lnTo>
                  <a:pt x="2834" y="44770"/>
                </a:lnTo>
                <a:lnTo>
                  <a:pt x="14174" y="56109"/>
                </a:lnTo>
                <a:lnTo>
                  <a:pt x="21116" y="58940"/>
                </a:lnTo>
                <a:lnTo>
                  <a:pt x="37527" y="58940"/>
                </a:lnTo>
                <a:lnTo>
                  <a:pt x="44473" y="56109"/>
                </a:lnTo>
                <a:lnTo>
                  <a:pt x="55802" y="44770"/>
                </a:lnTo>
                <a:lnTo>
                  <a:pt x="58643" y="37785"/>
                </a:lnTo>
                <a:lnTo>
                  <a:pt x="58643" y="21168"/>
                </a:lnTo>
                <a:lnTo>
                  <a:pt x="55802" y="14174"/>
                </a:lnTo>
                <a:lnTo>
                  <a:pt x="44473" y="2844"/>
                </a:lnTo>
                <a:lnTo>
                  <a:pt x="3752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2" name="bg object 42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9582429" y="5996953"/>
            <a:ext cx="172689" cy="167411"/>
          </a:xfrm>
          <a:prstGeom prst="rect">
            <a:avLst/>
          </a:prstGeom>
        </p:spPr>
      </p:pic>
      <p:sp>
        <p:nvSpPr>
          <p:cNvPr id="43" name="bg object 43"/>
          <p:cNvSpPr/>
          <p:nvPr/>
        </p:nvSpPr>
        <p:spPr>
          <a:xfrm>
            <a:off x="7681125" y="5945358"/>
            <a:ext cx="2168525" cy="1625600"/>
          </a:xfrm>
          <a:custGeom>
            <a:avLst/>
            <a:gdLst/>
            <a:ahLst/>
            <a:cxnLst/>
            <a:rect l="l" t="t" r="r" b="b"/>
            <a:pathLst>
              <a:path w="2168525" h="1625600">
                <a:moveTo>
                  <a:pt x="408266" y="1108671"/>
                </a:moveTo>
                <a:lnTo>
                  <a:pt x="0" y="1108671"/>
                </a:lnTo>
                <a:lnTo>
                  <a:pt x="0" y="1203921"/>
                </a:lnTo>
                <a:lnTo>
                  <a:pt x="140754" y="1203921"/>
                </a:lnTo>
                <a:lnTo>
                  <a:pt x="140754" y="1625561"/>
                </a:lnTo>
                <a:lnTo>
                  <a:pt x="266776" y="1625561"/>
                </a:lnTo>
                <a:lnTo>
                  <a:pt x="266776" y="1203921"/>
                </a:lnTo>
                <a:lnTo>
                  <a:pt x="408266" y="1203921"/>
                </a:lnTo>
                <a:lnTo>
                  <a:pt x="408266" y="1108671"/>
                </a:lnTo>
                <a:close/>
              </a:path>
              <a:path w="2168525" h="1625600">
                <a:moveTo>
                  <a:pt x="2168093" y="0"/>
                </a:moveTo>
                <a:lnTo>
                  <a:pt x="2117953" y="0"/>
                </a:lnTo>
                <a:lnTo>
                  <a:pt x="2117953" y="216966"/>
                </a:lnTo>
                <a:lnTo>
                  <a:pt x="2168093" y="216966"/>
                </a:lnTo>
                <a:lnTo>
                  <a:pt x="216809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4" name="bg object 44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8929216" y="7233071"/>
            <a:ext cx="345366" cy="207854"/>
          </a:xfrm>
          <a:prstGeom prst="rect">
            <a:avLst/>
          </a:prstGeom>
        </p:spPr>
      </p:pic>
      <p:pic>
        <p:nvPicPr>
          <p:cNvPr id="45" name="bg object 45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9294817" y="7273512"/>
            <a:ext cx="159785" cy="167411"/>
          </a:xfrm>
          <a:prstGeom prst="rect">
            <a:avLst/>
          </a:prstGeom>
        </p:spPr>
      </p:pic>
      <p:pic>
        <p:nvPicPr>
          <p:cNvPr id="46" name="bg object 46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9482732" y="7221914"/>
            <a:ext cx="162717" cy="216953"/>
          </a:xfrm>
          <a:prstGeom prst="rect">
            <a:avLst/>
          </a:prstGeom>
        </p:spPr>
      </p:pic>
      <p:pic>
        <p:nvPicPr>
          <p:cNvPr id="47" name="bg object 47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9687967" y="7273512"/>
            <a:ext cx="162717" cy="165356"/>
          </a:xfrm>
          <a:prstGeom prst="rect">
            <a:avLst/>
          </a:prstGeom>
        </p:spPr>
      </p:pic>
      <p:pic>
        <p:nvPicPr>
          <p:cNvPr id="48" name="bg object 48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9881473" y="7273511"/>
            <a:ext cx="170919" cy="167411"/>
          </a:xfrm>
          <a:prstGeom prst="rect">
            <a:avLst/>
          </a:prstGeom>
        </p:spPr>
      </p:pic>
      <p:sp>
        <p:nvSpPr>
          <p:cNvPr id="49" name="bg object 49"/>
          <p:cNvSpPr/>
          <p:nvPr/>
        </p:nvSpPr>
        <p:spPr>
          <a:xfrm>
            <a:off x="10084648" y="7221916"/>
            <a:ext cx="50165" cy="217170"/>
          </a:xfrm>
          <a:custGeom>
            <a:avLst/>
            <a:gdLst/>
            <a:ahLst/>
            <a:cxnLst/>
            <a:rect l="l" t="t" r="r" b="b"/>
            <a:pathLst>
              <a:path w="50165" h="217170">
                <a:moveTo>
                  <a:pt x="50134" y="0"/>
                </a:moveTo>
                <a:lnTo>
                  <a:pt x="0" y="0"/>
                </a:lnTo>
                <a:lnTo>
                  <a:pt x="0" y="216953"/>
                </a:lnTo>
                <a:lnTo>
                  <a:pt x="50134" y="216953"/>
                </a:lnTo>
                <a:lnTo>
                  <a:pt x="5013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0" name="bg object 50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10167045" y="7273511"/>
            <a:ext cx="170919" cy="167411"/>
          </a:xfrm>
          <a:prstGeom prst="rect">
            <a:avLst/>
          </a:prstGeom>
        </p:spPr>
      </p:pic>
      <p:pic>
        <p:nvPicPr>
          <p:cNvPr id="51" name="bg object 51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10358189" y="7273512"/>
            <a:ext cx="172689" cy="246282"/>
          </a:xfrm>
          <a:prstGeom prst="rect">
            <a:avLst/>
          </a:prstGeom>
        </p:spPr>
      </p:pic>
      <p:sp>
        <p:nvSpPr>
          <p:cNvPr id="52" name="bg object 52"/>
          <p:cNvSpPr/>
          <p:nvPr/>
        </p:nvSpPr>
        <p:spPr>
          <a:xfrm>
            <a:off x="10570448" y="7206370"/>
            <a:ext cx="59055" cy="233045"/>
          </a:xfrm>
          <a:custGeom>
            <a:avLst/>
            <a:gdLst/>
            <a:ahLst/>
            <a:cxnLst/>
            <a:rect l="l" t="t" r="r" b="b"/>
            <a:pathLst>
              <a:path w="59054" h="233045">
                <a:moveTo>
                  <a:pt x="54532" y="68901"/>
                </a:moveTo>
                <a:lnTo>
                  <a:pt x="4397" y="68901"/>
                </a:lnTo>
                <a:lnTo>
                  <a:pt x="4397" y="232499"/>
                </a:lnTo>
                <a:lnTo>
                  <a:pt x="54532" y="232499"/>
                </a:lnTo>
                <a:lnTo>
                  <a:pt x="54532" y="68901"/>
                </a:lnTo>
                <a:close/>
              </a:path>
              <a:path w="59054" h="233045">
                <a:moveTo>
                  <a:pt x="37527" y="0"/>
                </a:moveTo>
                <a:lnTo>
                  <a:pt x="21116" y="0"/>
                </a:lnTo>
                <a:lnTo>
                  <a:pt x="14174" y="2844"/>
                </a:lnTo>
                <a:lnTo>
                  <a:pt x="2834" y="14174"/>
                </a:lnTo>
                <a:lnTo>
                  <a:pt x="0" y="21168"/>
                </a:lnTo>
                <a:lnTo>
                  <a:pt x="0" y="37785"/>
                </a:lnTo>
                <a:lnTo>
                  <a:pt x="2834" y="44770"/>
                </a:lnTo>
                <a:lnTo>
                  <a:pt x="14174" y="56109"/>
                </a:lnTo>
                <a:lnTo>
                  <a:pt x="21116" y="58930"/>
                </a:lnTo>
                <a:lnTo>
                  <a:pt x="37527" y="58930"/>
                </a:lnTo>
                <a:lnTo>
                  <a:pt x="44473" y="56109"/>
                </a:lnTo>
                <a:lnTo>
                  <a:pt x="55802" y="44770"/>
                </a:lnTo>
                <a:lnTo>
                  <a:pt x="58643" y="37785"/>
                </a:lnTo>
                <a:lnTo>
                  <a:pt x="58643" y="21168"/>
                </a:lnTo>
                <a:lnTo>
                  <a:pt x="55802" y="14174"/>
                </a:lnTo>
                <a:lnTo>
                  <a:pt x="44473" y="2844"/>
                </a:lnTo>
                <a:lnTo>
                  <a:pt x="3752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3" name="bg object 53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0656947" y="7273512"/>
            <a:ext cx="348598" cy="167413"/>
          </a:xfrm>
          <a:prstGeom prst="rect">
            <a:avLst/>
          </a:prstGeom>
        </p:spPr>
      </p:pic>
      <p:sp>
        <p:nvSpPr>
          <p:cNvPr id="54" name="bg object 54"/>
          <p:cNvSpPr/>
          <p:nvPr/>
        </p:nvSpPr>
        <p:spPr>
          <a:xfrm>
            <a:off x="7729753" y="7221924"/>
            <a:ext cx="3369945" cy="1628775"/>
          </a:xfrm>
          <a:custGeom>
            <a:avLst/>
            <a:gdLst/>
            <a:ahLst/>
            <a:cxnLst/>
            <a:rect l="l" t="t" r="r" b="b"/>
            <a:pathLst>
              <a:path w="3369945" h="1628775">
                <a:moveTo>
                  <a:pt x="313207" y="1108773"/>
                </a:moveTo>
                <a:lnTo>
                  <a:pt x="0" y="1108773"/>
                </a:lnTo>
                <a:lnTo>
                  <a:pt x="0" y="1204023"/>
                </a:lnTo>
                <a:lnTo>
                  <a:pt x="0" y="1315783"/>
                </a:lnTo>
                <a:lnTo>
                  <a:pt x="0" y="1411033"/>
                </a:lnTo>
                <a:lnTo>
                  <a:pt x="0" y="1531683"/>
                </a:lnTo>
                <a:lnTo>
                  <a:pt x="0" y="1628203"/>
                </a:lnTo>
                <a:lnTo>
                  <a:pt x="313207" y="1628203"/>
                </a:lnTo>
                <a:lnTo>
                  <a:pt x="313207" y="1531683"/>
                </a:lnTo>
                <a:lnTo>
                  <a:pt x="126022" y="1531683"/>
                </a:lnTo>
                <a:lnTo>
                  <a:pt x="126022" y="1411033"/>
                </a:lnTo>
                <a:lnTo>
                  <a:pt x="291096" y="1411033"/>
                </a:lnTo>
                <a:lnTo>
                  <a:pt x="291096" y="1315783"/>
                </a:lnTo>
                <a:lnTo>
                  <a:pt x="126022" y="1315783"/>
                </a:lnTo>
                <a:lnTo>
                  <a:pt x="126022" y="1204023"/>
                </a:lnTo>
                <a:lnTo>
                  <a:pt x="313207" y="1204023"/>
                </a:lnTo>
                <a:lnTo>
                  <a:pt x="313207" y="1108773"/>
                </a:lnTo>
                <a:close/>
              </a:path>
              <a:path w="3369945" h="1628775">
                <a:moveTo>
                  <a:pt x="1338135" y="1289240"/>
                </a:moveTo>
                <a:lnTo>
                  <a:pt x="1213523" y="1289240"/>
                </a:lnTo>
                <a:lnTo>
                  <a:pt x="1213523" y="1327340"/>
                </a:lnTo>
                <a:lnTo>
                  <a:pt x="1213523" y="1371790"/>
                </a:lnTo>
                <a:lnTo>
                  <a:pt x="1213523" y="1409890"/>
                </a:lnTo>
                <a:lnTo>
                  <a:pt x="1213523" y="1458150"/>
                </a:lnTo>
                <a:lnTo>
                  <a:pt x="1213523" y="1496250"/>
                </a:lnTo>
                <a:lnTo>
                  <a:pt x="1338135" y="1496250"/>
                </a:lnTo>
                <a:lnTo>
                  <a:pt x="1338135" y="1458150"/>
                </a:lnTo>
                <a:lnTo>
                  <a:pt x="1263662" y="1458150"/>
                </a:lnTo>
                <a:lnTo>
                  <a:pt x="1263662" y="1409890"/>
                </a:lnTo>
                <a:lnTo>
                  <a:pt x="1329334" y="1409890"/>
                </a:lnTo>
                <a:lnTo>
                  <a:pt x="1329334" y="1371790"/>
                </a:lnTo>
                <a:lnTo>
                  <a:pt x="1263662" y="1371790"/>
                </a:lnTo>
                <a:lnTo>
                  <a:pt x="1263662" y="1327340"/>
                </a:lnTo>
                <a:lnTo>
                  <a:pt x="1338135" y="1327340"/>
                </a:lnTo>
                <a:lnTo>
                  <a:pt x="1338135" y="1289240"/>
                </a:lnTo>
                <a:close/>
              </a:path>
              <a:path w="3369945" h="1628775">
                <a:moveTo>
                  <a:pt x="3369894" y="0"/>
                </a:moveTo>
                <a:lnTo>
                  <a:pt x="3319754" y="0"/>
                </a:lnTo>
                <a:lnTo>
                  <a:pt x="3319754" y="216954"/>
                </a:lnTo>
                <a:lnTo>
                  <a:pt x="3369894" y="216954"/>
                </a:lnTo>
                <a:lnTo>
                  <a:pt x="33698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5" name="bg object 55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9110984" y="8552207"/>
            <a:ext cx="162717" cy="165356"/>
          </a:xfrm>
          <a:prstGeom prst="rect">
            <a:avLst/>
          </a:prstGeom>
        </p:spPr>
      </p:pic>
      <p:pic>
        <p:nvPicPr>
          <p:cNvPr id="56" name="bg object 56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9295400" y="8485068"/>
            <a:ext cx="258590" cy="232495"/>
          </a:xfrm>
          <a:prstGeom prst="rect">
            <a:avLst/>
          </a:prstGeom>
        </p:spPr>
      </p:pic>
      <p:pic>
        <p:nvPicPr>
          <p:cNvPr id="57" name="bg object 57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9593862" y="8552207"/>
            <a:ext cx="283501" cy="167411"/>
          </a:xfrm>
          <a:prstGeom prst="rect">
            <a:avLst/>
          </a:prstGeom>
        </p:spPr>
      </p:pic>
      <p:pic>
        <p:nvPicPr>
          <p:cNvPr id="58" name="bg object 58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9909615" y="8552207"/>
            <a:ext cx="162721" cy="165356"/>
          </a:xfrm>
          <a:prstGeom prst="rect">
            <a:avLst/>
          </a:prstGeom>
        </p:spPr>
      </p:pic>
      <p:sp>
        <p:nvSpPr>
          <p:cNvPr id="59" name="bg object 59"/>
          <p:cNvSpPr/>
          <p:nvPr/>
        </p:nvSpPr>
        <p:spPr>
          <a:xfrm>
            <a:off x="10114855" y="8552207"/>
            <a:ext cx="275590" cy="165735"/>
          </a:xfrm>
          <a:custGeom>
            <a:avLst/>
            <a:gdLst/>
            <a:ahLst/>
            <a:cxnLst/>
            <a:rect l="l" t="t" r="r" b="b"/>
            <a:pathLst>
              <a:path w="275590" h="165734">
                <a:moveTo>
                  <a:pt x="210213" y="0"/>
                </a:moveTo>
                <a:lnTo>
                  <a:pt x="170903" y="13333"/>
                </a:lnTo>
                <a:lnTo>
                  <a:pt x="154218" y="31667"/>
                </a:lnTo>
                <a:lnTo>
                  <a:pt x="149867" y="24483"/>
                </a:lnTo>
                <a:lnTo>
                  <a:pt x="116874" y="2054"/>
                </a:lnTo>
                <a:lnTo>
                  <a:pt x="99686" y="0"/>
                </a:lnTo>
                <a:lnTo>
                  <a:pt x="83832" y="1613"/>
                </a:lnTo>
                <a:lnTo>
                  <a:pt x="70290" y="6453"/>
                </a:lnTo>
                <a:lnTo>
                  <a:pt x="59057" y="14517"/>
                </a:lnTo>
                <a:lnTo>
                  <a:pt x="50134" y="25800"/>
                </a:lnTo>
                <a:lnTo>
                  <a:pt x="50134" y="1759"/>
                </a:lnTo>
                <a:lnTo>
                  <a:pt x="0" y="1759"/>
                </a:lnTo>
                <a:lnTo>
                  <a:pt x="0" y="165356"/>
                </a:lnTo>
                <a:lnTo>
                  <a:pt x="50134" y="165356"/>
                </a:lnTo>
                <a:lnTo>
                  <a:pt x="50134" y="76528"/>
                </a:lnTo>
                <a:lnTo>
                  <a:pt x="50657" y="69058"/>
                </a:lnTo>
                <a:lnTo>
                  <a:pt x="71729" y="43398"/>
                </a:lnTo>
                <a:lnTo>
                  <a:pt x="91281" y="43398"/>
                </a:lnTo>
                <a:lnTo>
                  <a:pt x="112879" y="76528"/>
                </a:lnTo>
                <a:lnTo>
                  <a:pt x="112879" y="165356"/>
                </a:lnTo>
                <a:lnTo>
                  <a:pt x="162717" y="165356"/>
                </a:lnTo>
                <a:lnTo>
                  <a:pt x="162717" y="76528"/>
                </a:lnTo>
                <a:lnTo>
                  <a:pt x="163240" y="69058"/>
                </a:lnTo>
                <a:lnTo>
                  <a:pt x="184312" y="43398"/>
                </a:lnTo>
                <a:lnTo>
                  <a:pt x="203864" y="43398"/>
                </a:lnTo>
                <a:lnTo>
                  <a:pt x="225459" y="76528"/>
                </a:lnTo>
                <a:lnTo>
                  <a:pt x="225459" y="165356"/>
                </a:lnTo>
                <a:lnTo>
                  <a:pt x="275300" y="165356"/>
                </a:lnTo>
                <a:lnTo>
                  <a:pt x="275300" y="69777"/>
                </a:lnTo>
                <a:lnTo>
                  <a:pt x="274201" y="54262"/>
                </a:lnTo>
                <a:lnTo>
                  <a:pt x="257712" y="18477"/>
                </a:lnTo>
                <a:lnTo>
                  <a:pt x="224397" y="1154"/>
                </a:lnTo>
                <a:lnTo>
                  <a:pt x="21021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0" name="bg object 60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10420648" y="8552209"/>
            <a:ext cx="165059" cy="167411"/>
          </a:xfrm>
          <a:prstGeom prst="rect">
            <a:avLst/>
          </a:prstGeom>
        </p:spPr>
      </p:pic>
      <p:pic>
        <p:nvPicPr>
          <p:cNvPr id="61" name="bg object 61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10617948" y="8552207"/>
            <a:ext cx="162717" cy="165356"/>
          </a:xfrm>
          <a:prstGeom prst="rect">
            <a:avLst/>
          </a:prstGeom>
        </p:spPr>
      </p:pic>
      <p:pic>
        <p:nvPicPr>
          <p:cNvPr id="62" name="bg object 62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10812046" y="8514098"/>
            <a:ext cx="98513" cy="203466"/>
          </a:xfrm>
          <a:prstGeom prst="rect">
            <a:avLst/>
          </a:prstGeom>
        </p:spPr>
      </p:pic>
      <p:pic>
        <p:nvPicPr>
          <p:cNvPr id="63" name="bg object 63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10932831" y="8552207"/>
            <a:ext cx="172689" cy="167411"/>
          </a:xfrm>
          <a:prstGeom prst="rect">
            <a:avLst/>
          </a:prstGeom>
        </p:spPr>
      </p:pic>
      <p:sp>
        <p:nvSpPr>
          <p:cNvPr id="64" name="bg object 64"/>
          <p:cNvSpPr/>
          <p:nvPr/>
        </p:nvSpPr>
        <p:spPr>
          <a:xfrm>
            <a:off x="7764018" y="8500611"/>
            <a:ext cx="3435985" cy="1651635"/>
          </a:xfrm>
          <a:custGeom>
            <a:avLst/>
            <a:gdLst/>
            <a:ahLst/>
            <a:cxnLst/>
            <a:rect l="l" t="t" r="r" b="b"/>
            <a:pathLst>
              <a:path w="3435984" h="1651634">
                <a:moveTo>
                  <a:pt x="282994" y="1556156"/>
                </a:moveTo>
                <a:lnTo>
                  <a:pt x="126022" y="1556156"/>
                </a:lnTo>
                <a:lnTo>
                  <a:pt x="126022" y="1134516"/>
                </a:lnTo>
                <a:lnTo>
                  <a:pt x="0" y="1134516"/>
                </a:lnTo>
                <a:lnTo>
                  <a:pt x="0" y="1556156"/>
                </a:lnTo>
                <a:lnTo>
                  <a:pt x="0" y="1651406"/>
                </a:lnTo>
                <a:lnTo>
                  <a:pt x="282994" y="1651406"/>
                </a:lnTo>
                <a:lnTo>
                  <a:pt x="282994" y="1556156"/>
                </a:lnTo>
                <a:close/>
              </a:path>
              <a:path w="3435984" h="1651634">
                <a:moveTo>
                  <a:pt x="3435604" y="0"/>
                </a:moveTo>
                <a:lnTo>
                  <a:pt x="3385464" y="0"/>
                </a:lnTo>
                <a:lnTo>
                  <a:pt x="3385464" y="216954"/>
                </a:lnTo>
                <a:lnTo>
                  <a:pt x="3435604" y="216954"/>
                </a:lnTo>
                <a:lnTo>
                  <a:pt x="34356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5" name="bg object 65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8943286" y="9814706"/>
            <a:ext cx="293482" cy="207864"/>
          </a:xfrm>
          <a:prstGeom prst="rect">
            <a:avLst/>
          </a:prstGeom>
        </p:spPr>
      </p:pic>
      <p:pic>
        <p:nvPicPr>
          <p:cNvPr id="66" name="bg object 66"/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9256993" y="9855168"/>
            <a:ext cx="172689" cy="246271"/>
          </a:xfrm>
          <a:prstGeom prst="rect">
            <a:avLst/>
          </a:prstGeom>
        </p:spPr>
      </p:pic>
      <p:pic>
        <p:nvPicPr>
          <p:cNvPr id="67" name="bg object 67"/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9461635" y="9855168"/>
            <a:ext cx="172689" cy="167401"/>
          </a:xfrm>
          <a:prstGeom prst="rect">
            <a:avLst/>
          </a:prstGeom>
        </p:spPr>
      </p:pic>
      <p:sp>
        <p:nvSpPr>
          <p:cNvPr id="68" name="bg object 68"/>
          <p:cNvSpPr/>
          <p:nvPr/>
        </p:nvSpPr>
        <p:spPr>
          <a:xfrm>
            <a:off x="9678289" y="3290245"/>
            <a:ext cx="8418830" cy="6730365"/>
          </a:xfrm>
          <a:custGeom>
            <a:avLst/>
            <a:gdLst/>
            <a:ahLst/>
            <a:cxnLst/>
            <a:rect l="l" t="t" r="r" b="b"/>
            <a:pathLst>
              <a:path w="8418830" h="6730365">
                <a:moveTo>
                  <a:pt x="50139" y="6513322"/>
                </a:moveTo>
                <a:lnTo>
                  <a:pt x="0" y="6513322"/>
                </a:lnTo>
                <a:lnTo>
                  <a:pt x="0" y="6730289"/>
                </a:lnTo>
                <a:lnTo>
                  <a:pt x="50139" y="6730289"/>
                </a:lnTo>
                <a:lnTo>
                  <a:pt x="50139" y="6513322"/>
                </a:lnTo>
                <a:close/>
              </a:path>
              <a:path w="8418830" h="6730365">
                <a:moveTo>
                  <a:pt x="8418576" y="263563"/>
                </a:moveTo>
                <a:lnTo>
                  <a:pt x="8397037" y="231063"/>
                </a:lnTo>
                <a:lnTo>
                  <a:pt x="8396465" y="230949"/>
                </a:lnTo>
                <a:lnTo>
                  <a:pt x="8396465" y="256311"/>
                </a:lnTo>
                <a:lnTo>
                  <a:pt x="8396465" y="374408"/>
                </a:lnTo>
                <a:lnTo>
                  <a:pt x="8390572" y="380301"/>
                </a:lnTo>
                <a:lnTo>
                  <a:pt x="8336229" y="380301"/>
                </a:lnTo>
                <a:lnTo>
                  <a:pt x="8336229" y="402412"/>
                </a:lnTo>
                <a:lnTo>
                  <a:pt x="8309711" y="504710"/>
                </a:lnTo>
                <a:lnTo>
                  <a:pt x="7886255" y="504710"/>
                </a:lnTo>
                <a:lnTo>
                  <a:pt x="7859738" y="402412"/>
                </a:lnTo>
                <a:lnTo>
                  <a:pt x="8336229" y="402412"/>
                </a:lnTo>
                <a:lnTo>
                  <a:pt x="8336229" y="380301"/>
                </a:lnTo>
                <a:lnTo>
                  <a:pt x="7805394" y="380301"/>
                </a:lnTo>
                <a:lnTo>
                  <a:pt x="7799502" y="374408"/>
                </a:lnTo>
                <a:lnTo>
                  <a:pt x="7799502" y="256311"/>
                </a:lnTo>
                <a:lnTo>
                  <a:pt x="7805394" y="250405"/>
                </a:lnTo>
                <a:lnTo>
                  <a:pt x="8390572" y="250405"/>
                </a:lnTo>
                <a:lnTo>
                  <a:pt x="8396465" y="256311"/>
                </a:lnTo>
                <a:lnTo>
                  <a:pt x="8396465" y="230949"/>
                </a:lnTo>
                <a:lnTo>
                  <a:pt x="8383321" y="228295"/>
                </a:lnTo>
                <a:lnTo>
                  <a:pt x="8360778" y="228295"/>
                </a:lnTo>
                <a:lnTo>
                  <a:pt x="8360778" y="134099"/>
                </a:lnTo>
                <a:lnTo>
                  <a:pt x="8359622" y="131292"/>
                </a:lnTo>
                <a:lnTo>
                  <a:pt x="8337690" y="109156"/>
                </a:lnTo>
                <a:lnTo>
                  <a:pt x="8322208" y="93535"/>
                </a:lnTo>
                <a:lnTo>
                  <a:pt x="8322615" y="92849"/>
                </a:lnTo>
                <a:lnTo>
                  <a:pt x="8325828" y="87261"/>
                </a:lnTo>
                <a:lnTo>
                  <a:pt x="8325993" y="86842"/>
                </a:lnTo>
                <a:lnTo>
                  <a:pt x="8327999" y="80048"/>
                </a:lnTo>
                <a:lnTo>
                  <a:pt x="8328038" y="72364"/>
                </a:lnTo>
                <a:lnTo>
                  <a:pt x="8327403" y="65874"/>
                </a:lnTo>
                <a:lnTo>
                  <a:pt x="8327288" y="64579"/>
                </a:lnTo>
                <a:lnTo>
                  <a:pt x="8305940" y="32524"/>
                </a:lnTo>
                <a:lnTo>
                  <a:pt x="8305940" y="72364"/>
                </a:lnTo>
                <a:lnTo>
                  <a:pt x="8304441" y="80048"/>
                </a:lnTo>
                <a:lnTo>
                  <a:pt x="8299932" y="86842"/>
                </a:lnTo>
                <a:lnTo>
                  <a:pt x="8293138" y="91351"/>
                </a:lnTo>
                <a:lnTo>
                  <a:pt x="8285404" y="92849"/>
                </a:lnTo>
                <a:lnTo>
                  <a:pt x="8277682" y="91351"/>
                </a:lnTo>
                <a:lnTo>
                  <a:pt x="8240776" y="56730"/>
                </a:lnTo>
                <a:lnTo>
                  <a:pt x="8234769" y="42202"/>
                </a:lnTo>
                <a:lnTo>
                  <a:pt x="8236267" y="34480"/>
                </a:lnTo>
                <a:lnTo>
                  <a:pt x="8240776" y="27686"/>
                </a:lnTo>
                <a:lnTo>
                  <a:pt x="8244789" y="23672"/>
                </a:lnTo>
                <a:lnTo>
                  <a:pt x="8250047" y="21678"/>
                </a:lnTo>
                <a:lnTo>
                  <a:pt x="8260550" y="21678"/>
                </a:lnTo>
                <a:lnTo>
                  <a:pt x="8265808" y="23672"/>
                </a:lnTo>
                <a:lnTo>
                  <a:pt x="8299932" y="57797"/>
                </a:lnTo>
                <a:lnTo>
                  <a:pt x="8304441" y="64579"/>
                </a:lnTo>
                <a:lnTo>
                  <a:pt x="8305940" y="72364"/>
                </a:lnTo>
                <a:lnTo>
                  <a:pt x="8305940" y="32524"/>
                </a:lnTo>
                <a:lnTo>
                  <a:pt x="8295094" y="21678"/>
                </a:lnTo>
                <a:lnTo>
                  <a:pt x="8285454" y="12039"/>
                </a:lnTo>
                <a:lnTo>
                  <a:pt x="8271510" y="3009"/>
                </a:lnTo>
                <a:lnTo>
                  <a:pt x="8255317" y="0"/>
                </a:lnTo>
                <a:lnTo>
                  <a:pt x="8239074" y="3009"/>
                </a:lnTo>
                <a:lnTo>
                  <a:pt x="8225142" y="12039"/>
                </a:lnTo>
                <a:lnTo>
                  <a:pt x="8219808" y="18542"/>
                </a:lnTo>
                <a:lnTo>
                  <a:pt x="8215897" y="25857"/>
                </a:lnTo>
                <a:lnTo>
                  <a:pt x="8213496" y="33807"/>
                </a:lnTo>
                <a:lnTo>
                  <a:pt x="8212683" y="42202"/>
                </a:lnTo>
                <a:lnTo>
                  <a:pt x="8213445" y="50050"/>
                </a:lnTo>
                <a:lnTo>
                  <a:pt x="8213496" y="50609"/>
                </a:lnTo>
                <a:lnTo>
                  <a:pt x="8255254" y="102476"/>
                </a:lnTo>
                <a:lnTo>
                  <a:pt x="8285416" y="114935"/>
                </a:lnTo>
                <a:lnTo>
                  <a:pt x="8292986" y="114935"/>
                </a:lnTo>
                <a:lnTo>
                  <a:pt x="8300174" y="112814"/>
                </a:lnTo>
                <a:lnTo>
                  <a:pt x="8306562" y="109156"/>
                </a:lnTo>
                <a:lnTo>
                  <a:pt x="8338655" y="141554"/>
                </a:lnTo>
                <a:lnTo>
                  <a:pt x="8338655" y="228295"/>
                </a:lnTo>
                <a:lnTo>
                  <a:pt x="8229524" y="228295"/>
                </a:lnTo>
                <a:lnTo>
                  <a:pt x="8229524" y="177736"/>
                </a:lnTo>
                <a:lnTo>
                  <a:pt x="8226996" y="151904"/>
                </a:lnTo>
                <a:lnTo>
                  <a:pt x="8219580" y="127419"/>
                </a:lnTo>
                <a:lnTo>
                  <a:pt x="8207502" y="104851"/>
                </a:lnTo>
                <a:lnTo>
                  <a:pt x="8207413" y="177736"/>
                </a:lnTo>
                <a:lnTo>
                  <a:pt x="8207413" y="228295"/>
                </a:lnTo>
                <a:lnTo>
                  <a:pt x="7988554" y="228295"/>
                </a:lnTo>
                <a:lnTo>
                  <a:pt x="7988554" y="177736"/>
                </a:lnTo>
                <a:lnTo>
                  <a:pt x="7993354" y="145643"/>
                </a:lnTo>
                <a:lnTo>
                  <a:pt x="8006905" y="117157"/>
                </a:lnTo>
                <a:lnTo>
                  <a:pt x="8006982" y="116979"/>
                </a:lnTo>
                <a:lnTo>
                  <a:pt x="8056270" y="76695"/>
                </a:lnTo>
                <a:lnTo>
                  <a:pt x="8061960" y="75031"/>
                </a:lnTo>
                <a:lnTo>
                  <a:pt x="8064589" y="74180"/>
                </a:lnTo>
                <a:lnTo>
                  <a:pt x="8064792" y="74180"/>
                </a:lnTo>
                <a:lnTo>
                  <a:pt x="8053756" y="168351"/>
                </a:lnTo>
                <a:lnTo>
                  <a:pt x="8055127" y="171919"/>
                </a:lnTo>
                <a:lnTo>
                  <a:pt x="8091259" y="203835"/>
                </a:lnTo>
                <a:lnTo>
                  <a:pt x="8091957" y="204114"/>
                </a:lnTo>
                <a:lnTo>
                  <a:pt x="8093037" y="204724"/>
                </a:lnTo>
                <a:lnTo>
                  <a:pt x="8093380" y="205028"/>
                </a:lnTo>
                <a:lnTo>
                  <a:pt x="8095158" y="205752"/>
                </a:lnTo>
                <a:lnTo>
                  <a:pt x="8096567" y="206082"/>
                </a:lnTo>
                <a:lnTo>
                  <a:pt x="8099412" y="206082"/>
                </a:lnTo>
                <a:lnTo>
                  <a:pt x="8100809" y="205752"/>
                </a:lnTo>
                <a:lnTo>
                  <a:pt x="8102587" y="205028"/>
                </a:lnTo>
                <a:lnTo>
                  <a:pt x="8102930" y="204724"/>
                </a:lnTo>
                <a:lnTo>
                  <a:pt x="8104010" y="204114"/>
                </a:lnTo>
                <a:lnTo>
                  <a:pt x="8104708" y="203835"/>
                </a:lnTo>
                <a:lnTo>
                  <a:pt x="8131403" y="180263"/>
                </a:lnTo>
                <a:lnTo>
                  <a:pt x="8140840" y="171919"/>
                </a:lnTo>
                <a:lnTo>
                  <a:pt x="8142211" y="168351"/>
                </a:lnTo>
                <a:lnTo>
                  <a:pt x="8131556" y="77457"/>
                </a:lnTo>
                <a:lnTo>
                  <a:pt x="8131429" y="76390"/>
                </a:lnTo>
                <a:lnTo>
                  <a:pt x="8131340" y="75539"/>
                </a:lnTo>
                <a:lnTo>
                  <a:pt x="8131276" y="75031"/>
                </a:lnTo>
                <a:lnTo>
                  <a:pt x="8131175" y="74180"/>
                </a:lnTo>
                <a:lnTo>
                  <a:pt x="8134528" y="75285"/>
                </a:lnTo>
                <a:lnTo>
                  <a:pt x="8137982" y="76009"/>
                </a:lnTo>
                <a:lnTo>
                  <a:pt x="8175434" y="100482"/>
                </a:lnTo>
                <a:lnTo>
                  <a:pt x="8199145" y="135902"/>
                </a:lnTo>
                <a:lnTo>
                  <a:pt x="8207413" y="177736"/>
                </a:lnTo>
                <a:lnTo>
                  <a:pt x="8207413" y="104749"/>
                </a:lnTo>
                <a:lnTo>
                  <a:pt x="8181632" y="76390"/>
                </a:lnTo>
                <a:lnTo>
                  <a:pt x="8171243" y="68719"/>
                </a:lnTo>
                <a:lnTo>
                  <a:pt x="8160969" y="62458"/>
                </a:lnTo>
                <a:lnTo>
                  <a:pt x="8121548" y="48514"/>
                </a:lnTo>
                <a:lnTo>
                  <a:pt x="8121904" y="48514"/>
                </a:lnTo>
                <a:lnTo>
                  <a:pt x="8119161" y="48171"/>
                </a:lnTo>
                <a:lnTo>
                  <a:pt x="8119161" y="161582"/>
                </a:lnTo>
                <a:lnTo>
                  <a:pt x="8097977" y="180263"/>
                </a:lnTo>
                <a:lnTo>
                  <a:pt x="8076806" y="161582"/>
                </a:lnTo>
                <a:lnTo>
                  <a:pt x="8086674" y="77457"/>
                </a:lnTo>
                <a:lnTo>
                  <a:pt x="8086801" y="76390"/>
                </a:lnTo>
                <a:lnTo>
                  <a:pt x="8086903" y="75539"/>
                </a:lnTo>
                <a:lnTo>
                  <a:pt x="8086953" y="75031"/>
                </a:lnTo>
                <a:lnTo>
                  <a:pt x="8087055" y="74180"/>
                </a:lnTo>
                <a:lnTo>
                  <a:pt x="8087614" y="69380"/>
                </a:lnTo>
                <a:lnTo>
                  <a:pt x="8094561" y="68719"/>
                </a:lnTo>
                <a:lnTo>
                  <a:pt x="8101546" y="68719"/>
                </a:lnTo>
                <a:lnTo>
                  <a:pt x="8108353" y="69380"/>
                </a:lnTo>
                <a:lnTo>
                  <a:pt x="8119161" y="161582"/>
                </a:lnTo>
                <a:lnTo>
                  <a:pt x="8119161" y="48171"/>
                </a:lnTo>
                <a:lnTo>
                  <a:pt x="8109128" y="46875"/>
                </a:lnTo>
                <a:lnTo>
                  <a:pt x="8109509" y="46875"/>
                </a:lnTo>
                <a:lnTo>
                  <a:pt x="8097621" y="46380"/>
                </a:lnTo>
                <a:lnTo>
                  <a:pt x="8086268" y="46875"/>
                </a:lnTo>
                <a:lnTo>
                  <a:pt x="8073898" y="48514"/>
                </a:lnTo>
                <a:lnTo>
                  <a:pt x="8074114" y="48514"/>
                </a:lnTo>
                <a:lnTo>
                  <a:pt x="8066748" y="50050"/>
                </a:lnTo>
                <a:lnTo>
                  <a:pt x="8066951" y="50050"/>
                </a:lnTo>
                <a:lnTo>
                  <a:pt x="8060982" y="51612"/>
                </a:lnTo>
                <a:lnTo>
                  <a:pt x="8054314" y="53759"/>
                </a:lnTo>
                <a:lnTo>
                  <a:pt x="8014208" y="76390"/>
                </a:lnTo>
                <a:lnTo>
                  <a:pt x="7988579" y="104686"/>
                </a:lnTo>
                <a:lnTo>
                  <a:pt x="7972196" y="139141"/>
                </a:lnTo>
                <a:lnTo>
                  <a:pt x="7966443" y="177736"/>
                </a:lnTo>
                <a:lnTo>
                  <a:pt x="7966443" y="228295"/>
                </a:lnTo>
                <a:lnTo>
                  <a:pt x="7856525" y="228295"/>
                </a:lnTo>
                <a:lnTo>
                  <a:pt x="7856525" y="141554"/>
                </a:lnTo>
                <a:lnTo>
                  <a:pt x="7888630" y="109156"/>
                </a:lnTo>
                <a:lnTo>
                  <a:pt x="7895006" y="112814"/>
                </a:lnTo>
                <a:lnTo>
                  <a:pt x="7902194" y="114935"/>
                </a:lnTo>
                <a:lnTo>
                  <a:pt x="7909763" y="114935"/>
                </a:lnTo>
                <a:lnTo>
                  <a:pt x="7918170" y="114122"/>
                </a:lnTo>
                <a:lnTo>
                  <a:pt x="7970037" y="72364"/>
                </a:lnTo>
                <a:lnTo>
                  <a:pt x="7982509" y="42202"/>
                </a:lnTo>
                <a:lnTo>
                  <a:pt x="7981747" y="34480"/>
                </a:lnTo>
                <a:lnTo>
                  <a:pt x="7981683" y="33807"/>
                </a:lnTo>
                <a:lnTo>
                  <a:pt x="7979283" y="25857"/>
                </a:lnTo>
                <a:lnTo>
                  <a:pt x="7977048" y="21678"/>
                </a:lnTo>
                <a:lnTo>
                  <a:pt x="7975371" y="18542"/>
                </a:lnTo>
                <a:lnTo>
                  <a:pt x="7970037" y="12039"/>
                </a:lnTo>
                <a:lnTo>
                  <a:pt x="7960411" y="5816"/>
                </a:lnTo>
                <a:lnTo>
                  <a:pt x="7960411" y="42202"/>
                </a:lnTo>
                <a:lnTo>
                  <a:pt x="7959191" y="48514"/>
                </a:lnTo>
                <a:lnTo>
                  <a:pt x="7924292" y="86842"/>
                </a:lnTo>
                <a:lnTo>
                  <a:pt x="7909763" y="92849"/>
                </a:lnTo>
                <a:lnTo>
                  <a:pt x="7902041" y="91351"/>
                </a:lnTo>
                <a:lnTo>
                  <a:pt x="7895247" y="86842"/>
                </a:lnTo>
                <a:lnTo>
                  <a:pt x="7890738" y="80048"/>
                </a:lnTo>
                <a:lnTo>
                  <a:pt x="7889240" y="72364"/>
                </a:lnTo>
                <a:lnTo>
                  <a:pt x="7889799" y="69380"/>
                </a:lnTo>
                <a:lnTo>
                  <a:pt x="7890738" y="64579"/>
                </a:lnTo>
                <a:lnTo>
                  <a:pt x="7895247" y="57797"/>
                </a:lnTo>
                <a:lnTo>
                  <a:pt x="7929359" y="23672"/>
                </a:lnTo>
                <a:lnTo>
                  <a:pt x="7934617" y="21678"/>
                </a:lnTo>
                <a:lnTo>
                  <a:pt x="7945133" y="21678"/>
                </a:lnTo>
                <a:lnTo>
                  <a:pt x="7950390" y="23672"/>
                </a:lnTo>
                <a:lnTo>
                  <a:pt x="7954404" y="27686"/>
                </a:lnTo>
                <a:lnTo>
                  <a:pt x="7958912" y="34480"/>
                </a:lnTo>
                <a:lnTo>
                  <a:pt x="7960411" y="42202"/>
                </a:lnTo>
                <a:lnTo>
                  <a:pt x="7960411" y="5816"/>
                </a:lnTo>
                <a:lnTo>
                  <a:pt x="7956093" y="3009"/>
                </a:lnTo>
                <a:lnTo>
                  <a:pt x="7939875" y="0"/>
                </a:lnTo>
                <a:lnTo>
                  <a:pt x="7923657" y="3009"/>
                </a:lnTo>
                <a:lnTo>
                  <a:pt x="7879562" y="42202"/>
                </a:lnTo>
                <a:lnTo>
                  <a:pt x="7867142" y="72364"/>
                </a:lnTo>
                <a:lnTo>
                  <a:pt x="7867180" y="80048"/>
                </a:lnTo>
                <a:lnTo>
                  <a:pt x="7869187" y="86842"/>
                </a:lnTo>
                <a:lnTo>
                  <a:pt x="7869352" y="87261"/>
                </a:lnTo>
                <a:lnTo>
                  <a:pt x="7872971" y="93535"/>
                </a:lnTo>
                <a:lnTo>
                  <a:pt x="7835557" y="131292"/>
                </a:lnTo>
                <a:lnTo>
                  <a:pt x="7834401" y="134099"/>
                </a:lnTo>
                <a:lnTo>
                  <a:pt x="7834401" y="228295"/>
                </a:lnTo>
                <a:lnTo>
                  <a:pt x="7812646" y="228295"/>
                </a:lnTo>
                <a:lnTo>
                  <a:pt x="7798930" y="231063"/>
                </a:lnTo>
                <a:lnTo>
                  <a:pt x="7787729" y="238633"/>
                </a:lnTo>
                <a:lnTo>
                  <a:pt x="7780160" y="249847"/>
                </a:lnTo>
                <a:lnTo>
                  <a:pt x="7777391" y="263563"/>
                </a:lnTo>
                <a:lnTo>
                  <a:pt x="7777391" y="367157"/>
                </a:lnTo>
                <a:lnTo>
                  <a:pt x="7780045" y="380301"/>
                </a:lnTo>
                <a:lnTo>
                  <a:pt x="7780160" y="380873"/>
                </a:lnTo>
                <a:lnTo>
                  <a:pt x="7787729" y="392074"/>
                </a:lnTo>
                <a:lnTo>
                  <a:pt x="7798930" y="399643"/>
                </a:lnTo>
                <a:lnTo>
                  <a:pt x="7812646" y="402412"/>
                </a:lnTo>
                <a:lnTo>
                  <a:pt x="7836890" y="402412"/>
                </a:lnTo>
                <a:lnTo>
                  <a:pt x="7868272" y="523430"/>
                </a:lnTo>
                <a:lnTo>
                  <a:pt x="7872666" y="526834"/>
                </a:lnTo>
                <a:lnTo>
                  <a:pt x="8323300" y="526834"/>
                </a:lnTo>
                <a:lnTo>
                  <a:pt x="8327695" y="523430"/>
                </a:lnTo>
                <a:lnTo>
                  <a:pt x="8332546" y="504710"/>
                </a:lnTo>
                <a:lnTo>
                  <a:pt x="8359076" y="402412"/>
                </a:lnTo>
                <a:lnTo>
                  <a:pt x="8383321" y="402412"/>
                </a:lnTo>
                <a:lnTo>
                  <a:pt x="8397037" y="399643"/>
                </a:lnTo>
                <a:lnTo>
                  <a:pt x="8408238" y="392074"/>
                </a:lnTo>
                <a:lnTo>
                  <a:pt x="8415807" y="380873"/>
                </a:lnTo>
                <a:lnTo>
                  <a:pt x="8415922" y="380301"/>
                </a:lnTo>
                <a:lnTo>
                  <a:pt x="8418576" y="367157"/>
                </a:lnTo>
                <a:lnTo>
                  <a:pt x="8418576" y="26356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9" name="bg object 69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17702531" y="3175700"/>
            <a:ext cx="147492" cy="147492"/>
          </a:xfrm>
          <a:prstGeom prst="rect">
            <a:avLst/>
          </a:prstGeom>
        </p:spPr>
      </p:pic>
      <p:pic>
        <p:nvPicPr>
          <p:cNvPr id="70" name="bg object 70"/>
          <p:cNvPicPr/>
          <p:nvPr/>
        </p:nvPicPr>
        <p:blipFill>
          <a:blip r:embed="rId38" cstate="print"/>
          <a:stretch>
            <a:fillRect/>
          </a:stretch>
        </p:blipFill>
        <p:spPr>
          <a:xfrm>
            <a:off x="17546532" y="4849253"/>
            <a:ext cx="106799" cy="201302"/>
          </a:xfrm>
          <a:prstGeom prst="rect">
            <a:avLst/>
          </a:prstGeom>
        </p:spPr>
      </p:pic>
      <p:sp>
        <p:nvSpPr>
          <p:cNvPr id="71" name="bg object 71"/>
          <p:cNvSpPr/>
          <p:nvPr/>
        </p:nvSpPr>
        <p:spPr>
          <a:xfrm>
            <a:off x="17455591" y="4455013"/>
            <a:ext cx="641985" cy="641985"/>
          </a:xfrm>
          <a:custGeom>
            <a:avLst/>
            <a:gdLst/>
            <a:ahLst/>
            <a:cxnLst/>
            <a:rect l="l" t="t" r="r" b="b"/>
            <a:pathLst>
              <a:path w="641984" h="641985">
                <a:moveTo>
                  <a:pt x="587324" y="182372"/>
                </a:moveTo>
                <a:lnTo>
                  <a:pt x="585520" y="176542"/>
                </a:lnTo>
                <a:lnTo>
                  <a:pt x="577240" y="153746"/>
                </a:lnTo>
                <a:lnTo>
                  <a:pt x="566775" y="131902"/>
                </a:lnTo>
                <a:lnTo>
                  <a:pt x="556234" y="114503"/>
                </a:lnTo>
                <a:lnTo>
                  <a:pt x="554177" y="111099"/>
                </a:lnTo>
                <a:lnTo>
                  <a:pt x="523113" y="73393"/>
                </a:lnTo>
                <a:lnTo>
                  <a:pt x="485482" y="42405"/>
                </a:lnTo>
                <a:lnTo>
                  <a:pt x="447890" y="22110"/>
                </a:lnTo>
                <a:lnTo>
                  <a:pt x="434670" y="16332"/>
                </a:lnTo>
                <a:lnTo>
                  <a:pt x="434670" y="40347"/>
                </a:lnTo>
                <a:lnTo>
                  <a:pt x="351624" y="84747"/>
                </a:lnTo>
                <a:lnTo>
                  <a:pt x="349707" y="87071"/>
                </a:lnTo>
                <a:lnTo>
                  <a:pt x="322846" y="173304"/>
                </a:lnTo>
                <a:lnTo>
                  <a:pt x="245262" y="173304"/>
                </a:lnTo>
                <a:lnTo>
                  <a:pt x="188963" y="126365"/>
                </a:lnTo>
                <a:lnTo>
                  <a:pt x="167322" y="108318"/>
                </a:lnTo>
                <a:lnTo>
                  <a:pt x="203708" y="72072"/>
                </a:lnTo>
                <a:lnTo>
                  <a:pt x="246773" y="44970"/>
                </a:lnTo>
                <a:lnTo>
                  <a:pt x="294741" y="27990"/>
                </a:lnTo>
                <a:lnTo>
                  <a:pt x="345833" y="22110"/>
                </a:lnTo>
                <a:lnTo>
                  <a:pt x="368642" y="23304"/>
                </a:lnTo>
                <a:lnTo>
                  <a:pt x="391160" y="26809"/>
                </a:lnTo>
                <a:lnTo>
                  <a:pt x="413232" y="32524"/>
                </a:lnTo>
                <a:lnTo>
                  <a:pt x="434670" y="40347"/>
                </a:lnTo>
                <a:lnTo>
                  <a:pt x="434670" y="16332"/>
                </a:lnTo>
                <a:lnTo>
                  <a:pt x="407123" y="7594"/>
                </a:lnTo>
                <a:lnTo>
                  <a:pt x="376732" y="1917"/>
                </a:lnTo>
                <a:lnTo>
                  <a:pt x="345833" y="0"/>
                </a:lnTo>
                <a:lnTo>
                  <a:pt x="298577" y="4533"/>
                </a:lnTo>
                <a:lnTo>
                  <a:pt x="253479" y="17716"/>
                </a:lnTo>
                <a:lnTo>
                  <a:pt x="211721" y="38950"/>
                </a:lnTo>
                <a:lnTo>
                  <a:pt x="174485" y="67627"/>
                </a:lnTo>
                <a:lnTo>
                  <a:pt x="142951" y="103162"/>
                </a:lnTo>
                <a:lnTo>
                  <a:pt x="109613" y="165430"/>
                </a:lnTo>
                <a:lnTo>
                  <a:pt x="95300" y="233959"/>
                </a:lnTo>
                <a:lnTo>
                  <a:pt x="94589" y="245414"/>
                </a:lnTo>
                <a:lnTo>
                  <a:pt x="94678" y="254635"/>
                </a:lnTo>
                <a:lnTo>
                  <a:pt x="94742" y="257314"/>
                </a:lnTo>
                <a:lnTo>
                  <a:pt x="94843" y="262013"/>
                </a:lnTo>
                <a:lnTo>
                  <a:pt x="95580" y="273062"/>
                </a:lnTo>
                <a:lnTo>
                  <a:pt x="96748" y="283540"/>
                </a:lnTo>
                <a:lnTo>
                  <a:pt x="96812" y="284137"/>
                </a:lnTo>
                <a:lnTo>
                  <a:pt x="104140" y="304317"/>
                </a:lnTo>
                <a:lnTo>
                  <a:pt x="110388" y="304317"/>
                </a:lnTo>
                <a:lnTo>
                  <a:pt x="117360" y="303085"/>
                </a:lnTo>
                <a:lnTo>
                  <a:pt x="121361" y="297345"/>
                </a:lnTo>
                <a:lnTo>
                  <a:pt x="120294" y="291338"/>
                </a:lnTo>
                <a:lnTo>
                  <a:pt x="118732" y="281241"/>
                </a:lnTo>
                <a:lnTo>
                  <a:pt x="116738" y="250380"/>
                </a:lnTo>
                <a:lnTo>
                  <a:pt x="190182" y="276821"/>
                </a:lnTo>
                <a:lnTo>
                  <a:pt x="214363" y="321119"/>
                </a:lnTo>
                <a:lnTo>
                  <a:pt x="216281" y="322846"/>
                </a:lnTo>
                <a:lnTo>
                  <a:pt x="256501" y="343738"/>
                </a:lnTo>
                <a:lnTo>
                  <a:pt x="289471" y="374840"/>
                </a:lnTo>
                <a:lnTo>
                  <a:pt x="291312" y="378917"/>
                </a:lnTo>
                <a:lnTo>
                  <a:pt x="295351" y="381342"/>
                </a:lnTo>
                <a:lnTo>
                  <a:pt x="301078" y="381342"/>
                </a:lnTo>
                <a:lnTo>
                  <a:pt x="302628" y="381025"/>
                </a:lnTo>
                <a:lnTo>
                  <a:pt x="309664" y="377837"/>
                </a:lnTo>
                <a:lnTo>
                  <a:pt x="312140" y="371284"/>
                </a:lnTo>
                <a:lnTo>
                  <a:pt x="309626" y="365721"/>
                </a:lnTo>
                <a:lnTo>
                  <a:pt x="293662" y="344474"/>
                </a:lnTo>
                <a:lnTo>
                  <a:pt x="270713" y="326542"/>
                </a:lnTo>
                <a:lnTo>
                  <a:pt x="247484" y="313016"/>
                </a:lnTo>
                <a:lnTo>
                  <a:pt x="230746" y="304965"/>
                </a:lnTo>
                <a:lnTo>
                  <a:pt x="206286" y="260172"/>
                </a:lnTo>
                <a:lnTo>
                  <a:pt x="204165" y="258343"/>
                </a:lnTo>
                <a:lnTo>
                  <a:pt x="182029" y="250380"/>
                </a:lnTo>
                <a:lnTo>
                  <a:pt x="118440" y="227495"/>
                </a:lnTo>
                <a:lnTo>
                  <a:pt x="122732" y="200799"/>
                </a:lnTo>
                <a:lnTo>
                  <a:pt x="130238" y="174891"/>
                </a:lnTo>
                <a:lnTo>
                  <a:pt x="140830" y="150012"/>
                </a:lnTo>
                <a:lnTo>
                  <a:pt x="154419" y="126365"/>
                </a:lnTo>
                <a:lnTo>
                  <a:pt x="236156" y="194513"/>
                </a:lnTo>
                <a:lnTo>
                  <a:pt x="238658" y="195414"/>
                </a:lnTo>
                <a:lnTo>
                  <a:pt x="335838" y="195414"/>
                </a:lnTo>
                <a:lnTo>
                  <a:pt x="340106" y="192265"/>
                </a:lnTo>
                <a:lnTo>
                  <a:pt x="346011" y="173304"/>
                </a:lnTo>
                <a:lnTo>
                  <a:pt x="368617" y="100736"/>
                </a:lnTo>
                <a:lnTo>
                  <a:pt x="459193" y="52311"/>
                </a:lnTo>
                <a:lnTo>
                  <a:pt x="474395" y="61874"/>
                </a:lnTo>
                <a:lnTo>
                  <a:pt x="488861" y="72656"/>
                </a:lnTo>
                <a:lnTo>
                  <a:pt x="502462" y="84531"/>
                </a:lnTo>
                <a:lnTo>
                  <a:pt x="515099" y="97409"/>
                </a:lnTo>
                <a:lnTo>
                  <a:pt x="450900" y="151650"/>
                </a:lnTo>
                <a:lnTo>
                  <a:pt x="449821" y="153123"/>
                </a:lnTo>
                <a:lnTo>
                  <a:pt x="428675" y="205765"/>
                </a:lnTo>
                <a:lnTo>
                  <a:pt x="307225" y="254635"/>
                </a:lnTo>
                <a:lnTo>
                  <a:pt x="304812" y="257314"/>
                </a:lnTo>
                <a:lnTo>
                  <a:pt x="302958" y="263931"/>
                </a:lnTo>
                <a:lnTo>
                  <a:pt x="303618" y="267462"/>
                </a:lnTo>
                <a:lnTo>
                  <a:pt x="338975" y="314921"/>
                </a:lnTo>
                <a:lnTo>
                  <a:pt x="342277" y="316547"/>
                </a:lnTo>
                <a:lnTo>
                  <a:pt x="346735" y="316547"/>
                </a:lnTo>
                <a:lnTo>
                  <a:pt x="433235" y="300164"/>
                </a:lnTo>
                <a:lnTo>
                  <a:pt x="482117" y="300609"/>
                </a:lnTo>
                <a:lnTo>
                  <a:pt x="487324" y="300418"/>
                </a:lnTo>
                <a:lnTo>
                  <a:pt x="487641" y="300164"/>
                </a:lnTo>
                <a:lnTo>
                  <a:pt x="493217" y="295744"/>
                </a:lnTo>
                <a:lnTo>
                  <a:pt x="493242" y="293357"/>
                </a:lnTo>
                <a:lnTo>
                  <a:pt x="493318" y="283540"/>
                </a:lnTo>
                <a:lnTo>
                  <a:pt x="488416" y="278549"/>
                </a:lnTo>
                <a:lnTo>
                  <a:pt x="493344" y="278549"/>
                </a:lnTo>
                <a:lnTo>
                  <a:pt x="431304" y="278231"/>
                </a:lnTo>
                <a:lnTo>
                  <a:pt x="350481" y="293357"/>
                </a:lnTo>
                <a:lnTo>
                  <a:pt x="331978" y="268516"/>
                </a:lnTo>
                <a:lnTo>
                  <a:pt x="444093" y="223393"/>
                </a:lnTo>
                <a:lnTo>
                  <a:pt x="446303" y="221183"/>
                </a:lnTo>
                <a:lnTo>
                  <a:pt x="468655" y="165595"/>
                </a:lnTo>
                <a:lnTo>
                  <a:pt x="529145" y="114503"/>
                </a:lnTo>
                <a:lnTo>
                  <a:pt x="549757" y="147485"/>
                </a:lnTo>
                <a:lnTo>
                  <a:pt x="564388" y="183057"/>
                </a:lnTo>
                <a:lnTo>
                  <a:pt x="566077" y="188569"/>
                </a:lnTo>
                <a:lnTo>
                  <a:pt x="566178" y="188899"/>
                </a:lnTo>
                <a:lnTo>
                  <a:pt x="572401" y="192176"/>
                </a:lnTo>
                <a:lnTo>
                  <a:pt x="584047" y="188569"/>
                </a:lnTo>
                <a:lnTo>
                  <a:pt x="587324" y="182372"/>
                </a:lnTo>
                <a:close/>
              </a:path>
              <a:path w="641984" h="641985">
                <a:moveTo>
                  <a:pt x="641362" y="244944"/>
                </a:moveTo>
                <a:lnTo>
                  <a:pt x="636422" y="239991"/>
                </a:lnTo>
                <a:lnTo>
                  <a:pt x="619252" y="239991"/>
                </a:lnTo>
                <a:lnTo>
                  <a:pt x="619252" y="262102"/>
                </a:lnTo>
                <a:lnTo>
                  <a:pt x="619252" y="599643"/>
                </a:lnTo>
                <a:lnTo>
                  <a:pt x="574141" y="599643"/>
                </a:lnTo>
                <a:lnTo>
                  <a:pt x="574141" y="262102"/>
                </a:lnTo>
                <a:lnTo>
                  <a:pt x="619252" y="262102"/>
                </a:lnTo>
                <a:lnTo>
                  <a:pt x="619252" y="239991"/>
                </a:lnTo>
                <a:lnTo>
                  <a:pt x="556971" y="239991"/>
                </a:lnTo>
                <a:lnTo>
                  <a:pt x="552030" y="244944"/>
                </a:lnTo>
                <a:lnTo>
                  <a:pt x="552030" y="599643"/>
                </a:lnTo>
                <a:lnTo>
                  <a:pt x="513638" y="599643"/>
                </a:lnTo>
                <a:lnTo>
                  <a:pt x="513638" y="364959"/>
                </a:lnTo>
                <a:lnTo>
                  <a:pt x="513638" y="347789"/>
                </a:lnTo>
                <a:lnTo>
                  <a:pt x="508685" y="342849"/>
                </a:lnTo>
                <a:lnTo>
                  <a:pt x="491515" y="342849"/>
                </a:lnTo>
                <a:lnTo>
                  <a:pt x="491515" y="364959"/>
                </a:lnTo>
                <a:lnTo>
                  <a:pt x="491515" y="599643"/>
                </a:lnTo>
                <a:lnTo>
                  <a:pt x="446417" y="599643"/>
                </a:lnTo>
                <a:lnTo>
                  <a:pt x="446417" y="364959"/>
                </a:lnTo>
                <a:lnTo>
                  <a:pt x="491515" y="364959"/>
                </a:lnTo>
                <a:lnTo>
                  <a:pt x="491515" y="342849"/>
                </a:lnTo>
                <a:lnTo>
                  <a:pt x="429247" y="342849"/>
                </a:lnTo>
                <a:lnTo>
                  <a:pt x="424294" y="347789"/>
                </a:lnTo>
                <a:lnTo>
                  <a:pt x="424294" y="599643"/>
                </a:lnTo>
                <a:lnTo>
                  <a:pt x="389686" y="599643"/>
                </a:lnTo>
                <a:lnTo>
                  <a:pt x="389686" y="440956"/>
                </a:lnTo>
                <a:lnTo>
                  <a:pt x="389686" y="423786"/>
                </a:lnTo>
                <a:lnTo>
                  <a:pt x="384746" y="418846"/>
                </a:lnTo>
                <a:lnTo>
                  <a:pt x="367576" y="418846"/>
                </a:lnTo>
                <a:lnTo>
                  <a:pt x="367576" y="440956"/>
                </a:lnTo>
                <a:lnTo>
                  <a:pt x="367576" y="599643"/>
                </a:lnTo>
                <a:lnTo>
                  <a:pt x="322465" y="599643"/>
                </a:lnTo>
                <a:lnTo>
                  <a:pt x="322465" y="440956"/>
                </a:lnTo>
                <a:lnTo>
                  <a:pt x="367576" y="440956"/>
                </a:lnTo>
                <a:lnTo>
                  <a:pt x="367576" y="418846"/>
                </a:lnTo>
                <a:lnTo>
                  <a:pt x="305295" y="418846"/>
                </a:lnTo>
                <a:lnTo>
                  <a:pt x="300342" y="423786"/>
                </a:lnTo>
                <a:lnTo>
                  <a:pt x="300342" y="599643"/>
                </a:lnTo>
                <a:lnTo>
                  <a:pt x="248285" y="599643"/>
                </a:lnTo>
                <a:lnTo>
                  <a:pt x="266611" y="577888"/>
                </a:lnTo>
                <a:lnTo>
                  <a:pt x="280466" y="552831"/>
                </a:lnTo>
                <a:lnTo>
                  <a:pt x="289242" y="525094"/>
                </a:lnTo>
                <a:lnTo>
                  <a:pt x="292303" y="495287"/>
                </a:lnTo>
                <a:lnTo>
                  <a:pt x="284835" y="449148"/>
                </a:lnTo>
                <a:lnTo>
                  <a:pt x="270179" y="420839"/>
                </a:lnTo>
                <a:lnTo>
                  <a:pt x="270179" y="495287"/>
                </a:lnTo>
                <a:lnTo>
                  <a:pt x="260426" y="543521"/>
                </a:lnTo>
                <a:lnTo>
                  <a:pt x="233807" y="582955"/>
                </a:lnTo>
                <a:lnTo>
                  <a:pt x="194386" y="609561"/>
                </a:lnTo>
                <a:lnTo>
                  <a:pt x="146151" y="619328"/>
                </a:lnTo>
                <a:lnTo>
                  <a:pt x="97917" y="609561"/>
                </a:lnTo>
                <a:lnTo>
                  <a:pt x="58483" y="582955"/>
                </a:lnTo>
                <a:lnTo>
                  <a:pt x="31877" y="543521"/>
                </a:lnTo>
                <a:lnTo>
                  <a:pt x="22110" y="495287"/>
                </a:lnTo>
                <a:lnTo>
                  <a:pt x="31877" y="447065"/>
                </a:lnTo>
                <a:lnTo>
                  <a:pt x="58483" y="407631"/>
                </a:lnTo>
                <a:lnTo>
                  <a:pt x="97917" y="381012"/>
                </a:lnTo>
                <a:lnTo>
                  <a:pt x="146151" y="371259"/>
                </a:lnTo>
                <a:lnTo>
                  <a:pt x="194386" y="381012"/>
                </a:lnTo>
                <a:lnTo>
                  <a:pt x="233807" y="407631"/>
                </a:lnTo>
                <a:lnTo>
                  <a:pt x="260426" y="447065"/>
                </a:lnTo>
                <a:lnTo>
                  <a:pt x="270179" y="495287"/>
                </a:lnTo>
                <a:lnTo>
                  <a:pt x="270179" y="420839"/>
                </a:lnTo>
                <a:lnTo>
                  <a:pt x="264071" y="409028"/>
                </a:lnTo>
                <a:lnTo>
                  <a:pt x="232410" y="377367"/>
                </a:lnTo>
                <a:lnTo>
                  <a:pt x="220586" y="371259"/>
                </a:lnTo>
                <a:lnTo>
                  <a:pt x="192303" y="356603"/>
                </a:lnTo>
                <a:lnTo>
                  <a:pt x="146151" y="349135"/>
                </a:lnTo>
                <a:lnTo>
                  <a:pt x="99999" y="356603"/>
                </a:lnTo>
                <a:lnTo>
                  <a:pt x="59893" y="377367"/>
                </a:lnTo>
                <a:lnTo>
                  <a:pt x="28232" y="409028"/>
                </a:lnTo>
                <a:lnTo>
                  <a:pt x="7454" y="449148"/>
                </a:lnTo>
                <a:lnTo>
                  <a:pt x="0" y="495287"/>
                </a:lnTo>
                <a:lnTo>
                  <a:pt x="7454" y="541439"/>
                </a:lnTo>
                <a:lnTo>
                  <a:pt x="28232" y="581558"/>
                </a:lnTo>
                <a:lnTo>
                  <a:pt x="59893" y="613206"/>
                </a:lnTo>
                <a:lnTo>
                  <a:pt x="99999" y="633984"/>
                </a:lnTo>
                <a:lnTo>
                  <a:pt x="146151" y="641438"/>
                </a:lnTo>
                <a:lnTo>
                  <a:pt x="165735" y="640118"/>
                </a:lnTo>
                <a:lnTo>
                  <a:pt x="184518" y="636270"/>
                </a:lnTo>
                <a:lnTo>
                  <a:pt x="202361" y="630085"/>
                </a:lnTo>
                <a:lnTo>
                  <a:pt x="219087" y="621753"/>
                </a:lnTo>
                <a:lnTo>
                  <a:pt x="636422" y="621753"/>
                </a:lnTo>
                <a:lnTo>
                  <a:pt x="638848" y="619328"/>
                </a:lnTo>
                <a:lnTo>
                  <a:pt x="641362" y="616813"/>
                </a:lnTo>
                <a:lnTo>
                  <a:pt x="641362" y="599643"/>
                </a:lnTo>
                <a:lnTo>
                  <a:pt x="641362" y="262102"/>
                </a:lnTo>
                <a:lnTo>
                  <a:pt x="641362" y="24494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2" name="bg object 72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17598611" y="6083095"/>
            <a:ext cx="355357" cy="140765"/>
          </a:xfrm>
          <a:prstGeom prst="rect">
            <a:avLst/>
          </a:prstGeom>
        </p:spPr>
      </p:pic>
      <p:sp>
        <p:nvSpPr>
          <p:cNvPr id="73" name="bg object 73"/>
          <p:cNvSpPr/>
          <p:nvPr/>
        </p:nvSpPr>
        <p:spPr>
          <a:xfrm>
            <a:off x="17455109" y="5733967"/>
            <a:ext cx="642620" cy="4479925"/>
          </a:xfrm>
          <a:custGeom>
            <a:avLst/>
            <a:gdLst/>
            <a:ahLst/>
            <a:cxnLst/>
            <a:rect l="l" t="t" r="r" b="b"/>
            <a:pathLst>
              <a:path w="642619" h="4479925">
                <a:moveTo>
                  <a:pt x="237553" y="182448"/>
                </a:moveTo>
                <a:lnTo>
                  <a:pt x="232613" y="177495"/>
                </a:lnTo>
                <a:lnTo>
                  <a:pt x="72237" y="177495"/>
                </a:lnTo>
                <a:lnTo>
                  <a:pt x="67284" y="182448"/>
                </a:lnTo>
                <a:lnTo>
                  <a:pt x="67284" y="194665"/>
                </a:lnTo>
                <a:lnTo>
                  <a:pt x="72237" y="199605"/>
                </a:lnTo>
                <a:lnTo>
                  <a:pt x="232613" y="199605"/>
                </a:lnTo>
                <a:lnTo>
                  <a:pt x="237553" y="194665"/>
                </a:lnTo>
                <a:lnTo>
                  <a:pt x="237553" y="188556"/>
                </a:lnTo>
                <a:lnTo>
                  <a:pt x="237553" y="182448"/>
                </a:lnTo>
                <a:close/>
              </a:path>
              <a:path w="642619" h="4479925">
                <a:moveTo>
                  <a:pt x="237553" y="137287"/>
                </a:moveTo>
                <a:lnTo>
                  <a:pt x="232613" y="132346"/>
                </a:lnTo>
                <a:lnTo>
                  <a:pt x="72237" y="132346"/>
                </a:lnTo>
                <a:lnTo>
                  <a:pt x="67284" y="137287"/>
                </a:lnTo>
                <a:lnTo>
                  <a:pt x="67284" y="149517"/>
                </a:lnTo>
                <a:lnTo>
                  <a:pt x="72237" y="154457"/>
                </a:lnTo>
                <a:lnTo>
                  <a:pt x="78346" y="154457"/>
                </a:lnTo>
                <a:lnTo>
                  <a:pt x="232613" y="154457"/>
                </a:lnTo>
                <a:lnTo>
                  <a:pt x="237553" y="149517"/>
                </a:lnTo>
                <a:lnTo>
                  <a:pt x="237553" y="137287"/>
                </a:lnTo>
                <a:close/>
              </a:path>
              <a:path w="642619" h="4479925">
                <a:moveTo>
                  <a:pt x="307898" y="166090"/>
                </a:moveTo>
                <a:lnTo>
                  <a:pt x="300075" y="127622"/>
                </a:lnTo>
                <a:lnTo>
                  <a:pt x="285775" y="105664"/>
                </a:lnTo>
                <a:lnTo>
                  <a:pt x="285775" y="166090"/>
                </a:lnTo>
                <a:lnTo>
                  <a:pt x="283857" y="183197"/>
                </a:lnTo>
                <a:lnTo>
                  <a:pt x="278180" y="199567"/>
                </a:lnTo>
                <a:lnTo>
                  <a:pt x="268833" y="214972"/>
                </a:lnTo>
                <a:lnTo>
                  <a:pt x="255930" y="229196"/>
                </a:lnTo>
                <a:lnTo>
                  <a:pt x="255651" y="229463"/>
                </a:lnTo>
                <a:lnTo>
                  <a:pt x="255524" y="229831"/>
                </a:lnTo>
                <a:lnTo>
                  <a:pt x="252666" y="236435"/>
                </a:lnTo>
                <a:lnTo>
                  <a:pt x="252552" y="239306"/>
                </a:lnTo>
                <a:lnTo>
                  <a:pt x="262686" y="294690"/>
                </a:lnTo>
                <a:lnTo>
                  <a:pt x="243547" y="280187"/>
                </a:lnTo>
                <a:lnTo>
                  <a:pt x="224307" y="265620"/>
                </a:lnTo>
                <a:lnTo>
                  <a:pt x="215798" y="259156"/>
                </a:lnTo>
                <a:lnTo>
                  <a:pt x="215531" y="259156"/>
                </a:lnTo>
                <a:lnTo>
                  <a:pt x="214668" y="258635"/>
                </a:lnTo>
                <a:lnTo>
                  <a:pt x="212725" y="257810"/>
                </a:lnTo>
                <a:lnTo>
                  <a:pt x="211874" y="257530"/>
                </a:lnTo>
                <a:lnTo>
                  <a:pt x="210947" y="257390"/>
                </a:lnTo>
                <a:lnTo>
                  <a:pt x="207606" y="257390"/>
                </a:lnTo>
                <a:lnTo>
                  <a:pt x="206057" y="257810"/>
                </a:lnTo>
                <a:lnTo>
                  <a:pt x="205816" y="257810"/>
                </a:lnTo>
                <a:lnTo>
                  <a:pt x="193586" y="261162"/>
                </a:lnTo>
                <a:lnTo>
                  <a:pt x="180771" y="263626"/>
                </a:lnTo>
                <a:lnTo>
                  <a:pt x="167779" y="265112"/>
                </a:lnTo>
                <a:lnTo>
                  <a:pt x="154635" y="265620"/>
                </a:lnTo>
                <a:lnTo>
                  <a:pt x="103733" y="257810"/>
                </a:lnTo>
                <a:lnTo>
                  <a:pt x="103606" y="257810"/>
                </a:lnTo>
                <a:lnTo>
                  <a:pt x="61785" y="236435"/>
                </a:lnTo>
                <a:lnTo>
                  <a:pt x="33616" y="204800"/>
                </a:lnTo>
                <a:lnTo>
                  <a:pt x="23266" y="166090"/>
                </a:lnTo>
                <a:lnTo>
                  <a:pt x="33528" y="127622"/>
                </a:lnTo>
                <a:lnTo>
                  <a:pt x="33616" y="127304"/>
                </a:lnTo>
                <a:lnTo>
                  <a:pt x="61785" y="95592"/>
                </a:lnTo>
                <a:lnTo>
                  <a:pt x="103555" y="74206"/>
                </a:lnTo>
                <a:lnTo>
                  <a:pt x="154635" y="66357"/>
                </a:lnTo>
                <a:lnTo>
                  <a:pt x="205638" y="74206"/>
                </a:lnTo>
                <a:lnTo>
                  <a:pt x="247319" y="95592"/>
                </a:lnTo>
                <a:lnTo>
                  <a:pt x="275463" y="127304"/>
                </a:lnTo>
                <a:lnTo>
                  <a:pt x="285775" y="166090"/>
                </a:lnTo>
                <a:lnTo>
                  <a:pt x="285775" y="105664"/>
                </a:lnTo>
                <a:lnTo>
                  <a:pt x="278295" y="94170"/>
                </a:lnTo>
                <a:lnTo>
                  <a:pt x="245097" y="67779"/>
                </a:lnTo>
                <a:lnTo>
                  <a:pt x="241630" y="66357"/>
                </a:lnTo>
                <a:lnTo>
                  <a:pt x="203034" y="50457"/>
                </a:lnTo>
                <a:lnTo>
                  <a:pt x="154635" y="44234"/>
                </a:lnTo>
                <a:lnTo>
                  <a:pt x="106184" y="50457"/>
                </a:lnTo>
                <a:lnTo>
                  <a:pt x="64058" y="67779"/>
                </a:lnTo>
                <a:lnTo>
                  <a:pt x="30810" y="94170"/>
                </a:lnTo>
                <a:lnTo>
                  <a:pt x="8991" y="127622"/>
                </a:lnTo>
                <a:lnTo>
                  <a:pt x="1155" y="166090"/>
                </a:lnTo>
                <a:lnTo>
                  <a:pt x="8991" y="204495"/>
                </a:lnTo>
                <a:lnTo>
                  <a:pt x="30810" y="237883"/>
                </a:lnTo>
                <a:lnTo>
                  <a:pt x="64058" y="264236"/>
                </a:lnTo>
                <a:lnTo>
                  <a:pt x="106184" y="281520"/>
                </a:lnTo>
                <a:lnTo>
                  <a:pt x="154635" y="287731"/>
                </a:lnTo>
                <a:lnTo>
                  <a:pt x="167944" y="287223"/>
                </a:lnTo>
                <a:lnTo>
                  <a:pt x="181102" y="285750"/>
                </a:lnTo>
                <a:lnTo>
                  <a:pt x="194106" y="283375"/>
                </a:lnTo>
                <a:lnTo>
                  <a:pt x="206946" y="280187"/>
                </a:lnTo>
                <a:lnTo>
                  <a:pt x="273977" y="330987"/>
                </a:lnTo>
                <a:lnTo>
                  <a:pt x="276326" y="331749"/>
                </a:lnTo>
                <a:lnTo>
                  <a:pt x="280695" y="331749"/>
                </a:lnTo>
                <a:lnTo>
                  <a:pt x="282702" y="331203"/>
                </a:lnTo>
                <a:lnTo>
                  <a:pt x="288366" y="327723"/>
                </a:lnTo>
                <a:lnTo>
                  <a:pt x="290385" y="323189"/>
                </a:lnTo>
                <a:lnTo>
                  <a:pt x="285165" y="294690"/>
                </a:lnTo>
                <a:lnTo>
                  <a:pt x="275272" y="240626"/>
                </a:lnTo>
                <a:lnTo>
                  <a:pt x="289153" y="223812"/>
                </a:lnTo>
                <a:lnTo>
                  <a:pt x="299389" y="205549"/>
                </a:lnTo>
                <a:lnTo>
                  <a:pt x="305727" y="186194"/>
                </a:lnTo>
                <a:lnTo>
                  <a:pt x="307898" y="166090"/>
                </a:lnTo>
                <a:close/>
              </a:path>
              <a:path w="642619" h="4479925">
                <a:moveTo>
                  <a:pt x="339496" y="4369320"/>
                </a:moveTo>
                <a:lnTo>
                  <a:pt x="334556" y="4364380"/>
                </a:lnTo>
                <a:lnTo>
                  <a:pt x="265569" y="4364380"/>
                </a:lnTo>
                <a:lnTo>
                  <a:pt x="260629" y="4369320"/>
                </a:lnTo>
                <a:lnTo>
                  <a:pt x="260629" y="4381551"/>
                </a:lnTo>
                <a:lnTo>
                  <a:pt x="265569" y="4386491"/>
                </a:lnTo>
                <a:lnTo>
                  <a:pt x="328447" y="4386491"/>
                </a:lnTo>
                <a:lnTo>
                  <a:pt x="334556" y="4386491"/>
                </a:lnTo>
                <a:lnTo>
                  <a:pt x="339496" y="4381551"/>
                </a:lnTo>
                <a:lnTo>
                  <a:pt x="339496" y="4369320"/>
                </a:lnTo>
                <a:close/>
              </a:path>
              <a:path w="642619" h="4479925">
                <a:moveTo>
                  <a:pt x="365023" y="4445647"/>
                </a:moveTo>
                <a:lnTo>
                  <a:pt x="362585" y="4433595"/>
                </a:lnTo>
                <a:lnTo>
                  <a:pt x="362343" y="4432363"/>
                </a:lnTo>
                <a:lnTo>
                  <a:pt x="355003" y="4421492"/>
                </a:lnTo>
                <a:lnTo>
                  <a:pt x="344144" y="4414164"/>
                </a:lnTo>
                <a:lnTo>
                  <a:pt x="342912" y="4413923"/>
                </a:lnTo>
                <a:lnTo>
                  <a:pt x="342912" y="4439005"/>
                </a:lnTo>
                <a:lnTo>
                  <a:pt x="342912" y="4457712"/>
                </a:lnTo>
                <a:lnTo>
                  <a:pt x="22593" y="4457712"/>
                </a:lnTo>
                <a:lnTo>
                  <a:pt x="22593" y="4438510"/>
                </a:lnTo>
                <a:lnTo>
                  <a:pt x="27495" y="4433595"/>
                </a:lnTo>
                <a:lnTo>
                  <a:pt x="337515" y="4433595"/>
                </a:lnTo>
                <a:lnTo>
                  <a:pt x="342912" y="4439005"/>
                </a:lnTo>
                <a:lnTo>
                  <a:pt x="342912" y="4413923"/>
                </a:lnTo>
                <a:lnTo>
                  <a:pt x="330860" y="4411484"/>
                </a:lnTo>
                <a:lnTo>
                  <a:pt x="33540" y="4411484"/>
                </a:lnTo>
                <a:lnTo>
                  <a:pt x="20269" y="4414164"/>
                </a:lnTo>
                <a:lnTo>
                  <a:pt x="20561" y="4414164"/>
                </a:lnTo>
                <a:lnTo>
                  <a:pt x="10172" y="4421175"/>
                </a:lnTo>
                <a:lnTo>
                  <a:pt x="3086" y="4431690"/>
                </a:lnTo>
                <a:lnTo>
                  <a:pt x="482" y="4444543"/>
                </a:lnTo>
                <a:lnTo>
                  <a:pt x="482" y="4474883"/>
                </a:lnTo>
                <a:lnTo>
                  <a:pt x="5422" y="4479823"/>
                </a:lnTo>
                <a:lnTo>
                  <a:pt x="360083" y="4479823"/>
                </a:lnTo>
                <a:lnTo>
                  <a:pt x="365023" y="4474883"/>
                </a:lnTo>
                <a:lnTo>
                  <a:pt x="365023" y="4457712"/>
                </a:lnTo>
                <a:lnTo>
                  <a:pt x="365023" y="4445647"/>
                </a:lnTo>
                <a:close/>
              </a:path>
              <a:path w="642619" h="4479925">
                <a:moveTo>
                  <a:pt x="398310" y="4125074"/>
                </a:moveTo>
                <a:lnTo>
                  <a:pt x="393369" y="4120121"/>
                </a:lnTo>
                <a:lnTo>
                  <a:pt x="316484" y="4120121"/>
                </a:lnTo>
                <a:lnTo>
                  <a:pt x="311531" y="4125074"/>
                </a:lnTo>
                <a:lnTo>
                  <a:pt x="311531" y="4137291"/>
                </a:lnTo>
                <a:lnTo>
                  <a:pt x="316484" y="4142244"/>
                </a:lnTo>
                <a:lnTo>
                  <a:pt x="393369" y="4142244"/>
                </a:lnTo>
                <a:lnTo>
                  <a:pt x="398310" y="4137291"/>
                </a:lnTo>
                <a:lnTo>
                  <a:pt x="398310" y="4131183"/>
                </a:lnTo>
                <a:lnTo>
                  <a:pt x="398310" y="4125074"/>
                </a:lnTo>
                <a:close/>
              </a:path>
              <a:path w="642619" h="4479925">
                <a:moveTo>
                  <a:pt x="398310" y="4079100"/>
                </a:moveTo>
                <a:lnTo>
                  <a:pt x="393369" y="4074160"/>
                </a:lnTo>
                <a:lnTo>
                  <a:pt x="272415" y="4074160"/>
                </a:lnTo>
                <a:lnTo>
                  <a:pt x="267474" y="4079100"/>
                </a:lnTo>
                <a:lnTo>
                  <a:pt x="267474" y="4091317"/>
                </a:lnTo>
                <a:lnTo>
                  <a:pt x="272415" y="4096270"/>
                </a:lnTo>
                <a:lnTo>
                  <a:pt x="278523" y="4096270"/>
                </a:lnTo>
                <a:lnTo>
                  <a:pt x="393369" y="4096270"/>
                </a:lnTo>
                <a:lnTo>
                  <a:pt x="398310" y="4091317"/>
                </a:lnTo>
                <a:lnTo>
                  <a:pt x="398310" y="4079100"/>
                </a:lnTo>
                <a:close/>
              </a:path>
              <a:path w="642619" h="4479925">
                <a:moveTo>
                  <a:pt x="398310" y="4033139"/>
                </a:moveTo>
                <a:lnTo>
                  <a:pt x="393369" y="4028198"/>
                </a:lnTo>
                <a:lnTo>
                  <a:pt x="272415" y="4028198"/>
                </a:lnTo>
                <a:lnTo>
                  <a:pt x="267474" y="4033139"/>
                </a:lnTo>
                <a:lnTo>
                  <a:pt x="267474" y="4045369"/>
                </a:lnTo>
                <a:lnTo>
                  <a:pt x="272415" y="4050309"/>
                </a:lnTo>
                <a:lnTo>
                  <a:pt x="278523" y="4050309"/>
                </a:lnTo>
                <a:lnTo>
                  <a:pt x="393369" y="4050309"/>
                </a:lnTo>
                <a:lnTo>
                  <a:pt x="398310" y="4045369"/>
                </a:lnTo>
                <a:lnTo>
                  <a:pt x="398310" y="4033139"/>
                </a:lnTo>
                <a:close/>
              </a:path>
              <a:path w="642619" h="4479925">
                <a:moveTo>
                  <a:pt x="398310" y="3987177"/>
                </a:moveTo>
                <a:lnTo>
                  <a:pt x="393369" y="3982237"/>
                </a:lnTo>
                <a:lnTo>
                  <a:pt x="272415" y="3982237"/>
                </a:lnTo>
                <a:lnTo>
                  <a:pt x="267474" y="3987177"/>
                </a:lnTo>
                <a:lnTo>
                  <a:pt x="267474" y="3999407"/>
                </a:lnTo>
                <a:lnTo>
                  <a:pt x="272415" y="4004348"/>
                </a:lnTo>
                <a:lnTo>
                  <a:pt x="278523" y="4004348"/>
                </a:lnTo>
                <a:lnTo>
                  <a:pt x="393369" y="4004348"/>
                </a:lnTo>
                <a:lnTo>
                  <a:pt x="398310" y="3999407"/>
                </a:lnTo>
                <a:lnTo>
                  <a:pt x="398310" y="3987177"/>
                </a:lnTo>
                <a:close/>
              </a:path>
              <a:path w="642619" h="4479925">
                <a:moveTo>
                  <a:pt x="398310" y="3941216"/>
                </a:moveTo>
                <a:lnTo>
                  <a:pt x="393369" y="3936276"/>
                </a:lnTo>
                <a:lnTo>
                  <a:pt x="272415" y="3936276"/>
                </a:lnTo>
                <a:lnTo>
                  <a:pt x="267474" y="3941216"/>
                </a:lnTo>
                <a:lnTo>
                  <a:pt x="267474" y="3953446"/>
                </a:lnTo>
                <a:lnTo>
                  <a:pt x="272415" y="3958386"/>
                </a:lnTo>
                <a:lnTo>
                  <a:pt x="278523" y="3958386"/>
                </a:lnTo>
                <a:lnTo>
                  <a:pt x="393369" y="3958386"/>
                </a:lnTo>
                <a:lnTo>
                  <a:pt x="398310" y="3953446"/>
                </a:lnTo>
                <a:lnTo>
                  <a:pt x="398310" y="3941216"/>
                </a:lnTo>
                <a:close/>
              </a:path>
              <a:path w="642619" h="4479925">
                <a:moveTo>
                  <a:pt x="400443" y="4245699"/>
                </a:moveTo>
                <a:lnTo>
                  <a:pt x="395503" y="4240746"/>
                </a:lnTo>
                <a:lnTo>
                  <a:pt x="389394" y="4240746"/>
                </a:lnTo>
                <a:lnTo>
                  <a:pt x="351663" y="4240746"/>
                </a:lnTo>
                <a:lnTo>
                  <a:pt x="346710" y="4245699"/>
                </a:lnTo>
                <a:lnTo>
                  <a:pt x="346710" y="4257916"/>
                </a:lnTo>
                <a:lnTo>
                  <a:pt x="351663" y="4262856"/>
                </a:lnTo>
                <a:lnTo>
                  <a:pt x="395503" y="4262856"/>
                </a:lnTo>
                <a:lnTo>
                  <a:pt x="400443" y="4257916"/>
                </a:lnTo>
                <a:lnTo>
                  <a:pt x="400443" y="4245699"/>
                </a:lnTo>
                <a:close/>
              </a:path>
              <a:path w="642619" h="4479925">
                <a:moveTo>
                  <a:pt x="400443" y="4199737"/>
                </a:moveTo>
                <a:lnTo>
                  <a:pt x="395503" y="4194784"/>
                </a:lnTo>
                <a:lnTo>
                  <a:pt x="389394" y="4194784"/>
                </a:lnTo>
                <a:lnTo>
                  <a:pt x="351663" y="4194784"/>
                </a:lnTo>
                <a:lnTo>
                  <a:pt x="346710" y="4199737"/>
                </a:lnTo>
                <a:lnTo>
                  <a:pt x="346710" y="4211955"/>
                </a:lnTo>
                <a:lnTo>
                  <a:pt x="351663" y="4216908"/>
                </a:lnTo>
                <a:lnTo>
                  <a:pt x="395503" y="4216908"/>
                </a:lnTo>
                <a:lnTo>
                  <a:pt x="400443" y="4211955"/>
                </a:lnTo>
                <a:lnTo>
                  <a:pt x="400443" y="4199737"/>
                </a:lnTo>
                <a:close/>
              </a:path>
              <a:path w="642619" h="4479925">
                <a:moveTo>
                  <a:pt x="532777" y="4391990"/>
                </a:moveTo>
                <a:lnTo>
                  <a:pt x="522033" y="4362094"/>
                </a:lnTo>
                <a:lnTo>
                  <a:pt x="521931" y="4361954"/>
                </a:lnTo>
                <a:lnTo>
                  <a:pt x="515759" y="4356595"/>
                </a:lnTo>
                <a:lnTo>
                  <a:pt x="511327" y="4354106"/>
                </a:lnTo>
                <a:lnTo>
                  <a:pt x="511327" y="4388167"/>
                </a:lnTo>
                <a:lnTo>
                  <a:pt x="511111" y="4391990"/>
                </a:lnTo>
                <a:lnTo>
                  <a:pt x="511035" y="4393285"/>
                </a:lnTo>
                <a:lnTo>
                  <a:pt x="505269" y="4404842"/>
                </a:lnTo>
                <a:lnTo>
                  <a:pt x="501396" y="4408144"/>
                </a:lnTo>
                <a:lnTo>
                  <a:pt x="491744" y="4411142"/>
                </a:lnTo>
                <a:lnTo>
                  <a:pt x="486689" y="4410659"/>
                </a:lnTo>
                <a:lnTo>
                  <a:pt x="482396" y="4408309"/>
                </a:lnTo>
                <a:lnTo>
                  <a:pt x="337045" y="4326356"/>
                </a:lnTo>
                <a:lnTo>
                  <a:pt x="342265" y="4315460"/>
                </a:lnTo>
                <a:lnTo>
                  <a:pt x="345706" y="4308297"/>
                </a:lnTo>
                <a:lnTo>
                  <a:pt x="499884" y="4372876"/>
                </a:lnTo>
                <a:lnTo>
                  <a:pt x="504380" y="4374858"/>
                </a:lnTo>
                <a:lnTo>
                  <a:pt x="507885" y="4378617"/>
                </a:lnTo>
                <a:lnTo>
                  <a:pt x="511327" y="4388167"/>
                </a:lnTo>
                <a:lnTo>
                  <a:pt x="511327" y="4354106"/>
                </a:lnTo>
                <a:lnTo>
                  <a:pt x="508660" y="4352607"/>
                </a:lnTo>
                <a:lnTo>
                  <a:pt x="402945" y="4308297"/>
                </a:lnTo>
                <a:lnTo>
                  <a:pt x="325272" y="4275760"/>
                </a:lnTo>
                <a:lnTo>
                  <a:pt x="325272" y="4299737"/>
                </a:lnTo>
                <a:lnTo>
                  <a:pt x="317728" y="4315460"/>
                </a:lnTo>
                <a:lnTo>
                  <a:pt x="293624" y="4301871"/>
                </a:lnTo>
                <a:lnTo>
                  <a:pt x="285394" y="4297223"/>
                </a:lnTo>
                <a:lnTo>
                  <a:pt x="258495" y="4282059"/>
                </a:lnTo>
                <a:lnTo>
                  <a:pt x="262699" y="4273639"/>
                </a:lnTo>
                <a:lnTo>
                  <a:pt x="262966" y="4273639"/>
                </a:lnTo>
                <a:lnTo>
                  <a:pt x="325272" y="4299737"/>
                </a:lnTo>
                <a:lnTo>
                  <a:pt x="325272" y="4275760"/>
                </a:lnTo>
                <a:lnTo>
                  <a:pt x="320217" y="4273639"/>
                </a:lnTo>
                <a:lnTo>
                  <a:pt x="272630" y="4253712"/>
                </a:lnTo>
                <a:lnTo>
                  <a:pt x="288201" y="4222496"/>
                </a:lnTo>
                <a:lnTo>
                  <a:pt x="292112" y="4224071"/>
                </a:lnTo>
                <a:lnTo>
                  <a:pt x="296202" y="4225061"/>
                </a:lnTo>
                <a:lnTo>
                  <a:pt x="303860" y="4225061"/>
                </a:lnTo>
                <a:lnTo>
                  <a:pt x="333336" y="4194391"/>
                </a:lnTo>
                <a:lnTo>
                  <a:pt x="333248" y="4191381"/>
                </a:lnTo>
                <a:lnTo>
                  <a:pt x="311632" y="4160774"/>
                </a:lnTo>
                <a:lnTo>
                  <a:pt x="311632" y="4191381"/>
                </a:lnTo>
                <a:lnTo>
                  <a:pt x="311416" y="4194391"/>
                </a:lnTo>
                <a:lnTo>
                  <a:pt x="308851" y="4199496"/>
                </a:lnTo>
                <a:lnTo>
                  <a:pt x="306628" y="4201426"/>
                </a:lnTo>
                <a:lnTo>
                  <a:pt x="301078" y="4203281"/>
                </a:lnTo>
                <a:lnTo>
                  <a:pt x="298094" y="4203065"/>
                </a:lnTo>
                <a:lnTo>
                  <a:pt x="268274" y="4188193"/>
                </a:lnTo>
                <a:lnTo>
                  <a:pt x="268274" y="4212895"/>
                </a:lnTo>
                <a:lnTo>
                  <a:pt x="226263" y="4297108"/>
                </a:lnTo>
                <a:lnTo>
                  <a:pt x="222618" y="4295229"/>
                </a:lnTo>
                <a:lnTo>
                  <a:pt x="222618" y="4369879"/>
                </a:lnTo>
                <a:lnTo>
                  <a:pt x="212051" y="4381728"/>
                </a:lnTo>
                <a:lnTo>
                  <a:pt x="209092" y="4381563"/>
                </a:lnTo>
                <a:lnTo>
                  <a:pt x="102209" y="4328274"/>
                </a:lnTo>
                <a:lnTo>
                  <a:pt x="100279" y="4326039"/>
                </a:lnTo>
                <a:lnTo>
                  <a:pt x="98425" y="4320489"/>
                </a:lnTo>
                <a:lnTo>
                  <a:pt x="98615" y="4317543"/>
                </a:lnTo>
                <a:lnTo>
                  <a:pt x="101206" y="4312374"/>
                </a:lnTo>
                <a:lnTo>
                  <a:pt x="103441" y="4310443"/>
                </a:lnTo>
                <a:lnTo>
                  <a:pt x="107365" y="4309135"/>
                </a:lnTo>
                <a:lnTo>
                  <a:pt x="108534" y="4308945"/>
                </a:lnTo>
                <a:lnTo>
                  <a:pt x="111366" y="4308945"/>
                </a:lnTo>
                <a:lnTo>
                  <a:pt x="113004" y="4309326"/>
                </a:lnTo>
                <a:lnTo>
                  <a:pt x="218808" y="4362094"/>
                </a:lnTo>
                <a:lnTo>
                  <a:pt x="220751" y="4364342"/>
                </a:lnTo>
                <a:lnTo>
                  <a:pt x="222618" y="4369879"/>
                </a:lnTo>
                <a:lnTo>
                  <a:pt x="222618" y="4295229"/>
                </a:lnTo>
                <a:lnTo>
                  <a:pt x="175310" y="4270819"/>
                </a:lnTo>
                <a:lnTo>
                  <a:pt x="168643" y="4272966"/>
                </a:lnTo>
                <a:lnTo>
                  <a:pt x="163029" y="4283837"/>
                </a:lnTo>
                <a:lnTo>
                  <a:pt x="165163" y="4290504"/>
                </a:lnTo>
                <a:lnTo>
                  <a:pt x="216395" y="4316908"/>
                </a:lnTo>
                <a:lnTo>
                  <a:pt x="208711" y="4332338"/>
                </a:lnTo>
                <a:lnTo>
                  <a:pt x="161798" y="4308945"/>
                </a:lnTo>
                <a:lnTo>
                  <a:pt x="141795" y="4298962"/>
                </a:lnTo>
                <a:lnTo>
                  <a:pt x="146596" y="4289323"/>
                </a:lnTo>
                <a:lnTo>
                  <a:pt x="183413" y="4215498"/>
                </a:lnTo>
                <a:lnTo>
                  <a:pt x="218948" y="4232516"/>
                </a:lnTo>
                <a:lnTo>
                  <a:pt x="220560" y="4232859"/>
                </a:lnTo>
                <a:lnTo>
                  <a:pt x="226301" y="4232859"/>
                </a:lnTo>
                <a:lnTo>
                  <a:pt x="230263" y="4230548"/>
                </a:lnTo>
                <a:lnTo>
                  <a:pt x="234797" y="4221073"/>
                </a:lnTo>
                <a:lnTo>
                  <a:pt x="232829" y="4215498"/>
                </a:lnTo>
                <a:lnTo>
                  <a:pt x="232524" y="4214660"/>
                </a:lnTo>
                <a:lnTo>
                  <a:pt x="232460" y="4214469"/>
                </a:lnTo>
                <a:lnTo>
                  <a:pt x="193294" y="4195699"/>
                </a:lnTo>
                <a:lnTo>
                  <a:pt x="201358" y="4179519"/>
                </a:lnTo>
                <a:lnTo>
                  <a:pt x="268274" y="4212895"/>
                </a:lnTo>
                <a:lnTo>
                  <a:pt x="268274" y="4188193"/>
                </a:lnTo>
                <a:lnTo>
                  <a:pt x="250901" y="4179519"/>
                </a:lnTo>
                <a:lnTo>
                  <a:pt x="191249" y="4149763"/>
                </a:lnTo>
                <a:lnTo>
                  <a:pt x="189331" y="4147528"/>
                </a:lnTo>
                <a:lnTo>
                  <a:pt x="187477" y="4141978"/>
                </a:lnTo>
                <a:lnTo>
                  <a:pt x="187667" y="4139031"/>
                </a:lnTo>
                <a:lnTo>
                  <a:pt x="190830" y="4132669"/>
                </a:lnTo>
                <a:lnTo>
                  <a:pt x="194703" y="4130433"/>
                </a:lnTo>
                <a:lnTo>
                  <a:pt x="200329" y="4130433"/>
                </a:lnTo>
                <a:lnTo>
                  <a:pt x="201980" y="4130802"/>
                </a:lnTo>
                <a:lnTo>
                  <a:pt x="307860" y="4183596"/>
                </a:lnTo>
                <a:lnTo>
                  <a:pt x="309778" y="4185831"/>
                </a:lnTo>
                <a:lnTo>
                  <a:pt x="311632" y="4191381"/>
                </a:lnTo>
                <a:lnTo>
                  <a:pt x="311632" y="4160774"/>
                </a:lnTo>
                <a:lnTo>
                  <a:pt x="250812" y="4130433"/>
                </a:lnTo>
                <a:lnTo>
                  <a:pt x="213398" y="4111777"/>
                </a:lnTo>
                <a:lnTo>
                  <a:pt x="200787" y="4108412"/>
                </a:lnTo>
                <a:lnTo>
                  <a:pt x="188239" y="4110063"/>
                </a:lnTo>
                <a:lnTo>
                  <a:pt x="177228" y="4116286"/>
                </a:lnTo>
                <a:lnTo>
                  <a:pt x="169164" y="4126598"/>
                </a:lnTo>
                <a:lnTo>
                  <a:pt x="166839" y="4132669"/>
                </a:lnTo>
                <a:lnTo>
                  <a:pt x="165773" y="4139031"/>
                </a:lnTo>
                <a:lnTo>
                  <a:pt x="165862" y="4141978"/>
                </a:lnTo>
                <a:lnTo>
                  <a:pt x="165963" y="4145407"/>
                </a:lnTo>
                <a:lnTo>
                  <a:pt x="167436" y="4151782"/>
                </a:lnTo>
                <a:lnTo>
                  <a:pt x="169926" y="4159275"/>
                </a:lnTo>
                <a:lnTo>
                  <a:pt x="175158" y="4165155"/>
                </a:lnTo>
                <a:lnTo>
                  <a:pt x="181800" y="4169181"/>
                </a:lnTo>
                <a:lnTo>
                  <a:pt x="121881" y="4289323"/>
                </a:lnTo>
                <a:lnTo>
                  <a:pt x="114617" y="4286415"/>
                </a:lnTo>
                <a:lnTo>
                  <a:pt x="106667" y="4286047"/>
                </a:lnTo>
                <a:lnTo>
                  <a:pt x="90830" y="4291355"/>
                </a:lnTo>
                <a:lnTo>
                  <a:pt x="84035" y="4297223"/>
                </a:lnTo>
                <a:lnTo>
                  <a:pt x="80137" y="4305084"/>
                </a:lnTo>
                <a:lnTo>
                  <a:pt x="77800" y="4311154"/>
                </a:lnTo>
                <a:lnTo>
                  <a:pt x="76822" y="4316908"/>
                </a:lnTo>
                <a:lnTo>
                  <a:pt x="76923" y="4323905"/>
                </a:lnTo>
                <a:lnTo>
                  <a:pt x="201295" y="4402391"/>
                </a:lnTo>
                <a:lnTo>
                  <a:pt x="206286" y="4403547"/>
                </a:lnTo>
                <a:lnTo>
                  <a:pt x="214833" y="4403547"/>
                </a:lnTo>
                <a:lnTo>
                  <a:pt x="244309" y="4372876"/>
                </a:lnTo>
                <a:lnTo>
                  <a:pt x="244221" y="4369879"/>
                </a:lnTo>
                <a:lnTo>
                  <a:pt x="228269" y="4342676"/>
                </a:lnTo>
                <a:lnTo>
                  <a:pt x="233426" y="4332338"/>
                </a:lnTo>
                <a:lnTo>
                  <a:pt x="248615" y="4301871"/>
                </a:lnTo>
                <a:lnTo>
                  <a:pt x="471652" y="4427652"/>
                </a:lnTo>
                <a:lnTo>
                  <a:pt x="477723" y="4430966"/>
                </a:lnTo>
                <a:lnTo>
                  <a:pt x="484339" y="4432630"/>
                </a:lnTo>
                <a:lnTo>
                  <a:pt x="495096" y="4432630"/>
                </a:lnTo>
                <a:lnTo>
                  <a:pt x="526707" y="4411142"/>
                </a:lnTo>
                <a:lnTo>
                  <a:pt x="531482" y="4399991"/>
                </a:lnTo>
                <a:lnTo>
                  <a:pt x="532777" y="4391990"/>
                </a:lnTo>
                <a:close/>
              </a:path>
              <a:path w="642619" h="4479925">
                <a:moveTo>
                  <a:pt x="537921" y="562559"/>
                </a:moveTo>
                <a:lnTo>
                  <a:pt x="536105" y="544283"/>
                </a:lnTo>
                <a:lnTo>
                  <a:pt x="530898" y="527215"/>
                </a:lnTo>
                <a:lnTo>
                  <a:pt x="530821" y="526961"/>
                </a:lnTo>
                <a:lnTo>
                  <a:pt x="530161" y="525678"/>
                </a:lnTo>
                <a:lnTo>
                  <a:pt x="522312" y="511022"/>
                </a:lnTo>
                <a:lnTo>
                  <a:pt x="522046" y="510654"/>
                </a:lnTo>
                <a:lnTo>
                  <a:pt x="515797" y="503123"/>
                </a:lnTo>
                <a:lnTo>
                  <a:pt x="515797" y="562559"/>
                </a:lnTo>
                <a:lnTo>
                  <a:pt x="515797" y="586346"/>
                </a:lnTo>
                <a:lnTo>
                  <a:pt x="412902" y="586346"/>
                </a:lnTo>
                <a:lnTo>
                  <a:pt x="410006" y="570941"/>
                </a:lnTo>
                <a:lnTo>
                  <a:pt x="404647" y="556361"/>
                </a:lnTo>
                <a:lnTo>
                  <a:pt x="396887" y="542861"/>
                </a:lnTo>
                <a:lnTo>
                  <a:pt x="391756" y="536740"/>
                </a:lnTo>
                <a:lnTo>
                  <a:pt x="391756" y="596265"/>
                </a:lnTo>
                <a:lnTo>
                  <a:pt x="391756" y="620102"/>
                </a:lnTo>
                <a:lnTo>
                  <a:pt x="250571" y="620102"/>
                </a:lnTo>
                <a:lnTo>
                  <a:pt x="250571" y="596265"/>
                </a:lnTo>
                <a:lnTo>
                  <a:pt x="252056" y="586346"/>
                </a:lnTo>
                <a:lnTo>
                  <a:pt x="253669" y="575564"/>
                </a:lnTo>
                <a:lnTo>
                  <a:pt x="276186" y="541934"/>
                </a:lnTo>
                <a:lnTo>
                  <a:pt x="321792" y="525678"/>
                </a:lnTo>
                <a:lnTo>
                  <a:pt x="335711" y="527215"/>
                </a:lnTo>
                <a:lnTo>
                  <a:pt x="371132" y="546430"/>
                </a:lnTo>
                <a:lnTo>
                  <a:pt x="390410" y="582409"/>
                </a:lnTo>
                <a:lnTo>
                  <a:pt x="391756" y="596265"/>
                </a:lnTo>
                <a:lnTo>
                  <a:pt x="391756" y="536740"/>
                </a:lnTo>
                <a:lnTo>
                  <a:pt x="386715" y="530720"/>
                </a:lnTo>
                <a:lnTo>
                  <a:pt x="385876" y="529907"/>
                </a:lnTo>
                <a:lnTo>
                  <a:pt x="384873" y="529310"/>
                </a:lnTo>
                <a:lnTo>
                  <a:pt x="384022" y="528523"/>
                </a:lnTo>
                <a:lnTo>
                  <a:pt x="385902" y="525678"/>
                </a:lnTo>
                <a:lnTo>
                  <a:pt x="390486" y="518744"/>
                </a:lnTo>
                <a:lnTo>
                  <a:pt x="393331" y="515683"/>
                </a:lnTo>
                <a:lnTo>
                  <a:pt x="398475" y="510133"/>
                </a:lnTo>
                <a:lnTo>
                  <a:pt x="407822" y="502907"/>
                </a:lnTo>
                <a:lnTo>
                  <a:pt x="418350" y="497332"/>
                </a:lnTo>
                <a:lnTo>
                  <a:pt x="432092" y="493318"/>
                </a:lnTo>
                <a:lnTo>
                  <a:pt x="431863" y="493318"/>
                </a:lnTo>
                <a:lnTo>
                  <a:pt x="446024" y="492086"/>
                </a:lnTo>
                <a:lnTo>
                  <a:pt x="446646" y="492086"/>
                </a:lnTo>
                <a:lnTo>
                  <a:pt x="460463" y="493585"/>
                </a:lnTo>
                <a:lnTo>
                  <a:pt x="460298" y="493585"/>
                </a:lnTo>
                <a:lnTo>
                  <a:pt x="471906" y="497332"/>
                </a:lnTo>
                <a:lnTo>
                  <a:pt x="503974" y="523341"/>
                </a:lnTo>
                <a:lnTo>
                  <a:pt x="515797" y="562559"/>
                </a:lnTo>
                <a:lnTo>
                  <a:pt x="515797" y="503123"/>
                </a:lnTo>
                <a:lnTo>
                  <a:pt x="482130" y="477520"/>
                </a:lnTo>
                <a:lnTo>
                  <a:pt x="465150" y="472020"/>
                </a:lnTo>
                <a:lnTo>
                  <a:pt x="465315" y="472020"/>
                </a:lnTo>
                <a:lnTo>
                  <a:pt x="447179" y="470014"/>
                </a:lnTo>
                <a:lnTo>
                  <a:pt x="446341" y="470014"/>
                </a:lnTo>
                <a:lnTo>
                  <a:pt x="427850" y="471601"/>
                </a:lnTo>
                <a:lnTo>
                  <a:pt x="428066" y="471601"/>
                </a:lnTo>
                <a:lnTo>
                  <a:pt x="409892" y="476897"/>
                </a:lnTo>
                <a:lnTo>
                  <a:pt x="396557" y="483882"/>
                </a:lnTo>
                <a:lnTo>
                  <a:pt x="384670" y="492861"/>
                </a:lnTo>
                <a:lnTo>
                  <a:pt x="374357" y="503605"/>
                </a:lnTo>
                <a:lnTo>
                  <a:pt x="365925" y="515683"/>
                </a:lnTo>
                <a:lnTo>
                  <a:pt x="365328" y="515353"/>
                </a:lnTo>
                <a:lnTo>
                  <a:pt x="363245" y="514197"/>
                </a:lnTo>
                <a:lnTo>
                  <a:pt x="360654" y="512470"/>
                </a:lnTo>
                <a:lnTo>
                  <a:pt x="357911" y="511302"/>
                </a:lnTo>
                <a:lnTo>
                  <a:pt x="340448" y="505625"/>
                </a:lnTo>
                <a:lnTo>
                  <a:pt x="322097" y="503605"/>
                </a:lnTo>
                <a:lnTo>
                  <a:pt x="303618" y="505282"/>
                </a:lnTo>
                <a:lnTo>
                  <a:pt x="285762" y="510654"/>
                </a:lnTo>
                <a:lnTo>
                  <a:pt x="282511" y="512000"/>
                </a:lnTo>
                <a:lnTo>
                  <a:pt x="276440" y="515353"/>
                </a:lnTo>
                <a:lnTo>
                  <a:pt x="272503" y="508736"/>
                </a:lnTo>
                <a:lnTo>
                  <a:pt x="268071" y="502462"/>
                </a:lnTo>
                <a:lnTo>
                  <a:pt x="262547" y="496951"/>
                </a:lnTo>
                <a:lnTo>
                  <a:pt x="258445" y="493318"/>
                </a:lnTo>
                <a:lnTo>
                  <a:pt x="258445" y="528345"/>
                </a:lnTo>
                <a:lnTo>
                  <a:pt x="247332" y="540575"/>
                </a:lnTo>
                <a:lnTo>
                  <a:pt x="238607" y="554520"/>
                </a:lnTo>
                <a:lnTo>
                  <a:pt x="232498" y="569887"/>
                </a:lnTo>
                <a:lnTo>
                  <a:pt x="229196" y="586346"/>
                </a:lnTo>
                <a:lnTo>
                  <a:pt x="126542" y="586346"/>
                </a:lnTo>
                <a:lnTo>
                  <a:pt x="126542" y="562559"/>
                </a:lnTo>
                <a:lnTo>
                  <a:pt x="129603" y="541934"/>
                </a:lnTo>
                <a:lnTo>
                  <a:pt x="151917" y="508266"/>
                </a:lnTo>
                <a:lnTo>
                  <a:pt x="197942" y="492086"/>
                </a:lnTo>
                <a:lnTo>
                  <a:pt x="211848" y="493585"/>
                </a:lnTo>
                <a:lnTo>
                  <a:pt x="247116" y="512787"/>
                </a:lnTo>
                <a:lnTo>
                  <a:pt x="258445" y="528345"/>
                </a:lnTo>
                <a:lnTo>
                  <a:pt x="258445" y="493318"/>
                </a:lnTo>
                <a:lnTo>
                  <a:pt x="216700" y="472020"/>
                </a:lnTo>
                <a:lnTo>
                  <a:pt x="198399" y="470014"/>
                </a:lnTo>
                <a:lnTo>
                  <a:pt x="179717" y="471601"/>
                </a:lnTo>
                <a:lnTo>
                  <a:pt x="137934" y="491109"/>
                </a:lnTo>
                <a:lnTo>
                  <a:pt x="108889" y="534441"/>
                </a:lnTo>
                <a:lnTo>
                  <a:pt x="104419" y="562559"/>
                </a:lnTo>
                <a:lnTo>
                  <a:pt x="104419" y="603516"/>
                </a:lnTo>
                <a:lnTo>
                  <a:pt x="109372" y="608457"/>
                </a:lnTo>
                <a:lnTo>
                  <a:pt x="228460" y="608457"/>
                </a:lnTo>
                <a:lnTo>
                  <a:pt x="228460" y="637273"/>
                </a:lnTo>
                <a:lnTo>
                  <a:pt x="233400" y="642213"/>
                </a:lnTo>
                <a:lnTo>
                  <a:pt x="408927" y="642213"/>
                </a:lnTo>
                <a:lnTo>
                  <a:pt x="413880" y="637273"/>
                </a:lnTo>
                <a:lnTo>
                  <a:pt x="413880" y="620102"/>
                </a:lnTo>
                <a:lnTo>
                  <a:pt x="413880" y="608457"/>
                </a:lnTo>
                <a:lnTo>
                  <a:pt x="532968" y="608457"/>
                </a:lnTo>
                <a:lnTo>
                  <a:pt x="537921" y="603516"/>
                </a:lnTo>
                <a:lnTo>
                  <a:pt x="537921" y="586346"/>
                </a:lnTo>
                <a:lnTo>
                  <a:pt x="537921" y="562559"/>
                </a:lnTo>
                <a:close/>
              </a:path>
              <a:path w="642619" h="4479925">
                <a:moveTo>
                  <a:pt x="575030" y="138214"/>
                </a:moveTo>
                <a:lnTo>
                  <a:pt x="570077" y="133261"/>
                </a:lnTo>
                <a:lnTo>
                  <a:pt x="563968" y="133261"/>
                </a:lnTo>
                <a:lnTo>
                  <a:pt x="409727" y="133261"/>
                </a:lnTo>
                <a:lnTo>
                  <a:pt x="404774" y="138214"/>
                </a:lnTo>
                <a:lnTo>
                  <a:pt x="404774" y="150431"/>
                </a:lnTo>
                <a:lnTo>
                  <a:pt x="409727" y="155384"/>
                </a:lnTo>
                <a:lnTo>
                  <a:pt x="570077" y="155384"/>
                </a:lnTo>
                <a:lnTo>
                  <a:pt x="575030" y="150431"/>
                </a:lnTo>
                <a:lnTo>
                  <a:pt x="575030" y="138214"/>
                </a:lnTo>
                <a:close/>
              </a:path>
              <a:path w="642619" h="4479925">
                <a:moveTo>
                  <a:pt x="575030" y="93065"/>
                </a:moveTo>
                <a:lnTo>
                  <a:pt x="570077" y="88112"/>
                </a:lnTo>
                <a:lnTo>
                  <a:pt x="563968" y="88112"/>
                </a:lnTo>
                <a:lnTo>
                  <a:pt x="409727" y="88112"/>
                </a:lnTo>
                <a:lnTo>
                  <a:pt x="404774" y="93065"/>
                </a:lnTo>
                <a:lnTo>
                  <a:pt x="404774" y="105283"/>
                </a:lnTo>
                <a:lnTo>
                  <a:pt x="409727" y="110223"/>
                </a:lnTo>
                <a:lnTo>
                  <a:pt x="570077" y="110223"/>
                </a:lnTo>
                <a:lnTo>
                  <a:pt x="575030" y="105283"/>
                </a:lnTo>
                <a:lnTo>
                  <a:pt x="575030" y="93065"/>
                </a:lnTo>
                <a:close/>
              </a:path>
              <a:path w="642619" h="4479925">
                <a:moveTo>
                  <a:pt x="584784" y="4291660"/>
                </a:moveTo>
                <a:lnTo>
                  <a:pt x="579843" y="4286707"/>
                </a:lnTo>
                <a:lnTo>
                  <a:pt x="454596" y="4286707"/>
                </a:lnTo>
                <a:lnTo>
                  <a:pt x="449656" y="4291660"/>
                </a:lnTo>
                <a:lnTo>
                  <a:pt x="449656" y="4303877"/>
                </a:lnTo>
                <a:lnTo>
                  <a:pt x="454596" y="4308830"/>
                </a:lnTo>
                <a:lnTo>
                  <a:pt x="460705" y="4308830"/>
                </a:lnTo>
                <a:lnTo>
                  <a:pt x="579843" y="4308830"/>
                </a:lnTo>
                <a:lnTo>
                  <a:pt x="584784" y="4303877"/>
                </a:lnTo>
                <a:lnTo>
                  <a:pt x="584784" y="4291660"/>
                </a:lnTo>
                <a:close/>
              </a:path>
              <a:path w="642619" h="4479925">
                <a:moveTo>
                  <a:pt x="584784" y="4245699"/>
                </a:moveTo>
                <a:lnTo>
                  <a:pt x="579843" y="4240746"/>
                </a:lnTo>
                <a:lnTo>
                  <a:pt x="454596" y="4240746"/>
                </a:lnTo>
                <a:lnTo>
                  <a:pt x="449656" y="4245699"/>
                </a:lnTo>
                <a:lnTo>
                  <a:pt x="449656" y="4257916"/>
                </a:lnTo>
                <a:lnTo>
                  <a:pt x="454596" y="4262869"/>
                </a:lnTo>
                <a:lnTo>
                  <a:pt x="460705" y="4262869"/>
                </a:lnTo>
                <a:lnTo>
                  <a:pt x="579843" y="4262869"/>
                </a:lnTo>
                <a:lnTo>
                  <a:pt x="584784" y="4257916"/>
                </a:lnTo>
                <a:lnTo>
                  <a:pt x="584784" y="4245699"/>
                </a:lnTo>
                <a:close/>
              </a:path>
              <a:path w="642619" h="4479925">
                <a:moveTo>
                  <a:pt x="584784" y="4199737"/>
                </a:moveTo>
                <a:lnTo>
                  <a:pt x="579843" y="4194784"/>
                </a:lnTo>
                <a:lnTo>
                  <a:pt x="454596" y="4194784"/>
                </a:lnTo>
                <a:lnTo>
                  <a:pt x="449656" y="4199737"/>
                </a:lnTo>
                <a:lnTo>
                  <a:pt x="449656" y="4211955"/>
                </a:lnTo>
                <a:lnTo>
                  <a:pt x="454596" y="4216908"/>
                </a:lnTo>
                <a:lnTo>
                  <a:pt x="460705" y="4216908"/>
                </a:lnTo>
                <a:lnTo>
                  <a:pt x="579843" y="4216908"/>
                </a:lnTo>
                <a:lnTo>
                  <a:pt x="584784" y="4211955"/>
                </a:lnTo>
                <a:lnTo>
                  <a:pt x="584784" y="4199737"/>
                </a:lnTo>
                <a:close/>
              </a:path>
              <a:path w="642619" h="4479925">
                <a:moveTo>
                  <a:pt x="584784" y="4125074"/>
                </a:moveTo>
                <a:lnTo>
                  <a:pt x="579843" y="4120121"/>
                </a:lnTo>
                <a:lnTo>
                  <a:pt x="454596" y="4120121"/>
                </a:lnTo>
                <a:lnTo>
                  <a:pt x="449656" y="4125074"/>
                </a:lnTo>
                <a:lnTo>
                  <a:pt x="449656" y="4137291"/>
                </a:lnTo>
                <a:lnTo>
                  <a:pt x="454596" y="4142244"/>
                </a:lnTo>
                <a:lnTo>
                  <a:pt x="460705" y="4142244"/>
                </a:lnTo>
                <a:lnTo>
                  <a:pt x="579843" y="4142244"/>
                </a:lnTo>
                <a:lnTo>
                  <a:pt x="584784" y="4137291"/>
                </a:lnTo>
                <a:lnTo>
                  <a:pt x="584784" y="4125074"/>
                </a:lnTo>
                <a:close/>
              </a:path>
              <a:path w="642619" h="4479925">
                <a:moveTo>
                  <a:pt x="584784" y="4079100"/>
                </a:moveTo>
                <a:lnTo>
                  <a:pt x="579843" y="4074160"/>
                </a:lnTo>
                <a:lnTo>
                  <a:pt x="454596" y="4074160"/>
                </a:lnTo>
                <a:lnTo>
                  <a:pt x="449656" y="4079100"/>
                </a:lnTo>
                <a:lnTo>
                  <a:pt x="449656" y="4091317"/>
                </a:lnTo>
                <a:lnTo>
                  <a:pt x="454596" y="4096270"/>
                </a:lnTo>
                <a:lnTo>
                  <a:pt x="460705" y="4096270"/>
                </a:lnTo>
                <a:lnTo>
                  <a:pt x="579843" y="4096270"/>
                </a:lnTo>
                <a:lnTo>
                  <a:pt x="584784" y="4091317"/>
                </a:lnTo>
                <a:lnTo>
                  <a:pt x="584784" y="4079100"/>
                </a:lnTo>
                <a:close/>
              </a:path>
              <a:path w="642619" h="4479925">
                <a:moveTo>
                  <a:pt x="584784" y="4033139"/>
                </a:moveTo>
                <a:lnTo>
                  <a:pt x="579843" y="4028198"/>
                </a:lnTo>
                <a:lnTo>
                  <a:pt x="454596" y="4028198"/>
                </a:lnTo>
                <a:lnTo>
                  <a:pt x="449656" y="4033139"/>
                </a:lnTo>
                <a:lnTo>
                  <a:pt x="449656" y="4045369"/>
                </a:lnTo>
                <a:lnTo>
                  <a:pt x="454596" y="4050309"/>
                </a:lnTo>
                <a:lnTo>
                  <a:pt x="460705" y="4050309"/>
                </a:lnTo>
                <a:lnTo>
                  <a:pt x="579843" y="4050309"/>
                </a:lnTo>
                <a:lnTo>
                  <a:pt x="584784" y="4045369"/>
                </a:lnTo>
                <a:lnTo>
                  <a:pt x="584784" y="4033139"/>
                </a:lnTo>
                <a:close/>
              </a:path>
              <a:path w="642619" h="4479925">
                <a:moveTo>
                  <a:pt x="584784" y="3987177"/>
                </a:moveTo>
                <a:lnTo>
                  <a:pt x="579843" y="3982237"/>
                </a:lnTo>
                <a:lnTo>
                  <a:pt x="454596" y="3982237"/>
                </a:lnTo>
                <a:lnTo>
                  <a:pt x="449656" y="3987177"/>
                </a:lnTo>
                <a:lnTo>
                  <a:pt x="449656" y="3999407"/>
                </a:lnTo>
                <a:lnTo>
                  <a:pt x="454596" y="4004348"/>
                </a:lnTo>
                <a:lnTo>
                  <a:pt x="460705" y="4004348"/>
                </a:lnTo>
                <a:lnTo>
                  <a:pt x="579843" y="4004348"/>
                </a:lnTo>
                <a:lnTo>
                  <a:pt x="584784" y="3999407"/>
                </a:lnTo>
                <a:lnTo>
                  <a:pt x="584784" y="3987177"/>
                </a:lnTo>
                <a:close/>
              </a:path>
              <a:path w="642619" h="4479925">
                <a:moveTo>
                  <a:pt x="584784" y="3941216"/>
                </a:moveTo>
                <a:lnTo>
                  <a:pt x="579843" y="3936276"/>
                </a:lnTo>
                <a:lnTo>
                  <a:pt x="454596" y="3936276"/>
                </a:lnTo>
                <a:lnTo>
                  <a:pt x="449656" y="3941216"/>
                </a:lnTo>
                <a:lnTo>
                  <a:pt x="449656" y="3953446"/>
                </a:lnTo>
                <a:lnTo>
                  <a:pt x="454596" y="3958386"/>
                </a:lnTo>
                <a:lnTo>
                  <a:pt x="460705" y="3958386"/>
                </a:lnTo>
                <a:lnTo>
                  <a:pt x="579843" y="3958386"/>
                </a:lnTo>
                <a:lnTo>
                  <a:pt x="584784" y="3953446"/>
                </a:lnTo>
                <a:lnTo>
                  <a:pt x="584784" y="3941216"/>
                </a:lnTo>
                <a:close/>
              </a:path>
              <a:path w="642619" h="4479925">
                <a:moveTo>
                  <a:pt x="627443" y="2565489"/>
                </a:moveTo>
                <a:lnTo>
                  <a:pt x="624027" y="2561679"/>
                </a:lnTo>
                <a:lnTo>
                  <a:pt x="614311" y="2559139"/>
                </a:lnTo>
                <a:lnTo>
                  <a:pt x="609130" y="2560409"/>
                </a:lnTo>
                <a:lnTo>
                  <a:pt x="606577" y="2565489"/>
                </a:lnTo>
                <a:lnTo>
                  <a:pt x="602259" y="2569934"/>
                </a:lnTo>
                <a:lnTo>
                  <a:pt x="602259" y="2598509"/>
                </a:lnTo>
                <a:lnTo>
                  <a:pt x="596328" y="2623909"/>
                </a:lnTo>
                <a:lnTo>
                  <a:pt x="568083" y="2684869"/>
                </a:lnTo>
                <a:lnTo>
                  <a:pt x="516420" y="2726779"/>
                </a:lnTo>
                <a:lnTo>
                  <a:pt x="451256" y="2739479"/>
                </a:lnTo>
                <a:lnTo>
                  <a:pt x="412711" y="2735669"/>
                </a:lnTo>
                <a:lnTo>
                  <a:pt x="430530" y="2725509"/>
                </a:lnTo>
                <a:lnTo>
                  <a:pt x="440270" y="2720429"/>
                </a:lnTo>
                <a:lnTo>
                  <a:pt x="454863" y="2712809"/>
                </a:lnTo>
                <a:lnTo>
                  <a:pt x="485800" y="2700109"/>
                </a:lnTo>
                <a:lnTo>
                  <a:pt x="523455" y="2687409"/>
                </a:lnTo>
                <a:lnTo>
                  <a:pt x="529323" y="2686139"/>
                </a:lnTo>
                <a:lnTo>
                  <a:pt x="532688" y="2679789"/>
                </a:lnTo>
                <a:lnTo>
                  <a:pt x="529297" y="2668359"/>
                </a:lnTo>
                <a:lnTo>
                  <a:pt x="523100" y="2664549"/>
                </a:lnTo>
                <a:lnTo>
                  <a:pt x="517309" y="2665819"/>
                </a:lnTo>
                <a:lnTo>
                  <a:pt x="474573" y="2681059"/>
                </a:lnTo>
                <a:lnTo>
                  <a:pt x="440232" y="2695029"/>
                </a:lnTo>
                <a:lnTo>
                  <a:pt x="414007" y="2708999"/>
                </a:lnTo>
                <a:lnTo>
                  <a:pt x="395630" y="2720429"/>
                </a:lnTo>
                <a:lnTo>
                  <a:pt x="395084" y="2712809"/>
                </a:lnTo>
                <a:lnTo>
                  <a:pt x="414350" y="2664549"/>
                </a:lnTo>
                <a:lnTo>
                  <a:pt x="451878" y="2644229"/>
                </a:lnTo>
                <a:lnTo>
                  <a:pt x="522528" y="2628989"/>
                </a:lnTo>
                <a:lnTo>
                  <a:pt x="557364" y="2618829"/>
                </a:lnTo>
                <a:lnTo>
                  <a:pt x="583552" y="2608669"/>
                </a:lnTo>
                <a:lnTo>
                  <a:pt x="602259" y="2598509"/>
                </a:lnTo>
                <a:lnTo>
                  <a:pt x="602259" y="2569934"/>
                </a:lnTo>
                <a:lnTo>
                  <a:pt x="601637" y="2570569"/>
                </a:lnTo>
                <a:lnTo>
                  <a:pt x="582485" y="2583269"/>
                </a:lnTo>
                <a:lnTo>
                  <a:pt x="542277" y="2601049"/>
                </a:lnTo>
                <a:lnTo>
                  <a:pt x="474116" y="2616289"/>
                </a:lnTo>
                <a:lnTo>
                  <a:pt x="443268" y="2623909"/>
                </a:lnTo>
                <a:lnTo>
                  <a:pt x="397916" y="2650579"/>
                </a:lnTo>
                <a:lnTo>
                  <a:pt x="375780" y="2687409"/>
                </a:lnTo>
                <a:lnTo>
                  <a:pt x="372935" y="2706459"/>
                </a:lnTo>
                <a:lnTo>
                  <a:pt x="373329" y="2719159"/>
                </a:lnTo>
                <a:lnTo>
                  <a:pt x="373405" y="2721699"/>
                </a:lnTo>
                <a:lnTo>
                  <a:pt x="375526" y="2734399"/>
                </a:lnTo>
                <a:lnTo>
                  <a:pt x="361378" y="2743289"/>
                </a:lnTo>
                <a:lnTo>
                  <a:pt x="350316" y="2749639"/>
                </a:lnTo>
                <a:lnTo>
                  <a:pt x="341934" y="2755989"/>
                </a:lnTo>
                <a:lnTo>
                  <a:pt x="335851" y="2761069"/>
                </a:lnTo>
                <a:lnTo>
                  <a:pt x="329603" y="2752179"/>
                </a:lnTo>
                <a:lnTo>
                  <a:pt x="322402" y="2743289"/>
                </a:lnTo>
                <a:lnTo>
                  <a:pt x="321373" y="2742019"/>
                </a:lnTo>
                <a:lnTo>
                  <a:pt x="311505" y="2731859"/>
                </a:lnTo>
                <a:lnTo>
                  <a:pt x="300291" y="2724239"/>
                </a:lnTo>
                <a:lnTo>
                  <a:pt x="287540" y="2697569"/>
                </a:lnTo>
                <a:lnTo>
                  <a:pt x="274167" y="2669629"/>
                </a:lnTo>
                <a:lnTo>
                  <a:pt x="268351" y="2663761"/>
                </a:lnTo>
                <a:lnTo>
                  <a:pt x="268351" y="2728049"/>
                </a:lnTo>
                <a:lnTo>
                  <a:pt x="239763" y="2736939"/>
                </a:lnTo>
                <a:lnTo>
                  <a:pt x="205028" y="2742019"/>
                </a:lnTo>
                <a:lnTo>
                  <a:pt x="170916" y="2738209"/>
                </a:lnTo>
                <a:lnTo>
                  <a:pt x="144145" y="2719159"/>
                </a:lnTo>
                <a:lnTo>
                  <a:pt x="119659" y="2684869"/>
                </a:lnTo>
                <a:lnTo>
                  <a:pt x="98755" y="2658199"/>
                </a:lnTo>
                <a:lnTo>
                  <a:pt x="77444" y="2632799"/>
                </a:lnTo>
                <a:lnTo>
                  <a:pt x="51765" y="2607399"/>
                </a:lnTo>
                <a:lnTo>
                  <a:pt x="88709" y="2607399"/>
                </a:lnTo>
                <a:lnTo>
                  <a:pt x="134835" y="2612479"/>
                </a:lnTo>
                <a:lnTo>
                  <a:pt x="183845" y="2627719"/>
                </a:lnTo>
                <a:lnTo>
                  <a:pt x="229463" y="2654389"/>
                </a:lnTo>
                <a:lnTo>
                  <a:pt x="265391" y="2697569"/>
                </a:lnTo>
                <a:lnTo>
                  <a:pt x="224396" y="2670899"/>
                </a:lnTo>
                <a:lnTo>
                  <a:pt x="192582" y="2654389"/>
                </a:lnTo>
                <a:lnTo>
                  <a:pt x="171665" y="2646769"/>
                </a:lnTo>
                <a:lnTo>
                  <a:pt x="163347" y="2644229"/>
                </a:lnTo>
                <a:lnTo>
                  <a:pt x="157581" y="2642959"/>
                </a:lnTo>
                <a:lnTo>
                  <a:pt x="151498" y="2646769"/>
                </a:lnTo>
                <a:lnTo>
                  <a:pt x="148640" y="2658199"/>
                </a:lnTo>
                <a:lnTo>
                  <a:pt x="152285" y="2664549"/>
                </a:lnTo>
                <a:lnTo>
                  <a:pt x="158203" y="2665819"/>
                </a:lnTo>
                <a:lnTo>
                  <a:pt x="166484" y="2668359"/>
                </a:lnTo>
                <a:lnTo>
                  <a:pt x="189090" y="2677249"/>
                </a:lnTo>
                <a:lnTo>
                  <a:pt x="223799" y="2696299"/>
                </a:lnTo>
                <a:lnTo>
                  <a:pt x="268351" y="2728049"/>
                </a:lnTo>
                <a:lnTo>
                  <a:pt x="268351" y="2663761"/>
                </a:lnTo>
                <a:lnTo>
                  <a:pt x="236397" y="2631529"/>
                </a:lnTo>
                <a:lnTo>
                  <a:pt x="193840" y="2607399"/>
                </a:lnTo>
                <a:lnTo>
                  <a:pt x="191604" y="2606129"/>
                </a:lnTo>
                <a:lnTo>
                  <a:pt x="144411" y="2592159"/>
                </a:lnTo>
                <a:lnTo>
                  <a:pt x="99466" y="2585809"/>
                </a:lnTo>
                <a:lnTo>
                  <a:pt x="61379" y="2584539"/>
                </a:lnTo>
                <a:lnTo>
                  <a:pt x="34798" y="2585809"/>
                </a:lnTo>
                <a:lnTo>
                  <a:pt x="24345" y="2587079"/>
                </a:lnTo>
                <a:lnTo>
                  <a:pt x="20129" y="2588349"/>
                </a:lnTo>
                <a:lnTo>
                  <a:pt x="16649" y="2590889"/>
                </a:lnTo>
                <a:lnTo>
                  <a:pt x="14198" y="2599779"/>
                </a:lnTo>
                <a:lnTo>
                  <a:pt x="15405" y="2603589"/>
                </a:lnTo>
                <a:lnTo>
                  <a:pt x="18554" y="2606129"/>
                </a:lnTo>
                <a:lnTo>
                  <a:pt x="51168" y="2637879"/>
                </a:lnTo>
                <a:lnTo>
                  <a:pt x="76136" y="2664549"/>
                </a:lnTo>
                <a:lnTo>
                  <a:pt x="99212" y="2695029"/>
                </a:lnTo>
                <a:lnTo>
                  <a:pt x="126174" y="2731859"/>
                </a:lnTo>
                <a:lnTo>
                  <a:pt x="166319" y="2759799"/>
                </a:lnTo>
                <a:lnTo>
                  <a:pt x="214960" y="2763609"/>
                </a:lnTo>
                <a:lnTo>
                  <a:pt x="260083" y="2754719"/>
                </a:lnTo>
                <a:lnTo>
                  <a:pt x="289712" y="2743289"/>
                </a:lnTo>
                <a:lnTo>
                  <a:pt x="295554" y="2747099"/>
                </a:lnTo>
                <a:lnTo>
                  <a:pt x="301180" y="2753449"/>
                </a:lnTo>
                <a:lnTo>
                  <a:pt x="306451" y="2758529"/>
                </a:lnTo>
                <a:lnTo>
                  <a:pt x="311289" y="2764879"/>
                </a:lnTo>
                <a:lnTo>
                  <a:pt x="266090" y="2775039"/>
                </a:lnTo>
                <a:lnTo>
                  <a:pt x="224904" y="2792819"/>
                </a:lnTo>
                <a:lnTo>
                  <a:pt x="188798" y="2819489"/>
                </a:lnTo>
                <a:lnTo>
                  <a:pt x="158851" y="2853779"/>
                </a:lnTo>
                <a:lnTo>
                  <a:pt x="136144" y="2891879"/>
                </a:lnTo>
                <a:lnTo>
                  <a:pt x="121716" y="2935059"/>
                </a:lnTo>
                <a:lnTo>
                  <a:pt x="116674" y="2982049"/>
                </a:lnTo>
                <a:lnTo>
                  <a:pt x="122466" y="3032849"/>
                </a:lnTo>
                <a:lnTo>
                  <a:pt x="138963" y="3078569"/>
                </a:lnTo>
                <a:lnTo>
                  <a:pt x="164846" y="3119209"/>
                </a:lnTo>
                <a:lnTo>
                  <a:pt x="198767" y="3153499"/>
                </a:lnTo>
                <a:lnTo>
                  <a:pt x="239420" y="3178899"/>
                </a:lnTo>
                <a:lnTo>
                  <a:pt x="285496" y="3195409"/>
                </a:lnTo>
                <a:lnTo>
                  <a:pt x="335635" y="3200489"/>
                </a:lnTo>
                <a:lnTo>
                  <a:pt x="365188" y="3199219"/>
                </a:lnTo>
                <a:lnTo>
                  <a:pt x="393522" y="3192869"/>
                </a:lnTo>
                <a:lnTo>
                  <a:pt x="420408" y="3183979"/>
                </a:lnTo>
                <a:lnTo>
                  <a:pt x="430491" y="3178899"/>
                </a:lnTo>
                <a:lnTo>
                  <a:pt x="445604" y="3171279"/>
                </a:lnTo>
                <a:lnTo>
                  <a:pt x="446379" y="3171279"/>
                </a:lnTo>
                <a:lnTo>
                  <a:pt x="447014" y="3170009"/>
                </a:lnTo>
                <a:lnTo>
                  <a:pt x="447713" y="3170009"/>
                </a:lnTo>
                <a:lnTo>
                  <a:pt x="456412" y="3164929"/>
                </a:lnTo>
                <a:lnTo>
                  <a:pt x="481647" y="3144609"/>
                </a:lnTo>
                <a:lnTo>
                  <a:pt x="482447" y="3144609"/>
                </a:lnTo>
                <a:lnTo>
                  <a:pt x="483082" y="3143339"/>
                </a:lnTo>
                <a:lnTo>
                  <a:pt x="505891" y="3117939"/>
                </a:lnTo>
                <a:lnTo>
                  <a:pt x="512737" y="3110319"/>
                </a:lnTo>
                <a:lnTo>
                  <a:pt x="535254" y="3072219"/>
                </a:lnTo>
                <a:lnTo>
                  <a:pt x="549567" y="3029039"/>
                </a:lnTo>
                <a:lnTo>
                  <a:pt x="554570" y="2982049"/>
                </a:lnTo>
                <a:lnTo>
                  <a:pt x="549719" y="2936329"/>
                </a:lnTo>
                <a:lnTo>
                  <a:pt x="535851" y="2893149"/>
                </a:lnTo>
                <a:lnTo>
                  <a:pt x="532460" y="2887256"/>
                </a:lnTo>
                <a:lnTo>
                  <a:pt x="532460" y="2982049"/>
                </a:lnTo>
                <a:lnTo>
                  <a:pt x="528815" y="3018879"/>
                </a:lnTo>
                <a:lnTo>
                  <a:pt x="528701" y="3020149"/>
                </a:lnTo>
                <a:lnTo>
                  <a:pt x="517906" y="3055709"/>
                </a:lnTo>
                <a:lnTo>
                  <a:pt x="500849" y="3088729"/>
                </a:lnTo>
                <a:lnTo>
                  <a:pt x="478243" y="3117939"/>
                </a:lnTo>
                <a:lnTo>
                  <a:pt x="464794" y="3086189"/>
                </a:lnTo>
                <a:lnTo>
                  <a:pt x="490169" y="3023959"/>
                </a:lnTo>
                <a:lnTo>
                  <a:pt x="488746" y="3018879"/>
                </a:lnTo>
                <a:lnTo>
                  <a:pt x="480517" y="3012529"/>
                </a:lnTo>
                <a:lnTo>
                  <a:pt x="467360" y="3002369"/>
                </a:lnTo>
                <a:lnTo>
                  <a:pt x="454202" y="2992209"/>
                </a:lnTo>
                <a:lnTo>
                  <a:pt x="451878" y="2990939"/>
                </a:lnTo>
                <a:lnTo>
                  <a:pt x="407593" y="2990939"/>
                </a:lnTo>
                <a:lnTo>
                  <a:pt x="343166" y="3002369"/>
                </a:lnTo>
                <a:lnTo>
                  <a:pt x="330492" y="2985859"/>
                </a:lnTo>
                <a:lnTo>
                  <a:pt x="419696" y="2950299"/>
                </a:lnTo>
                <a:lnTo>
                  <a:pt x="421894" y="2947759"/>
                </a:lnTo>
                <a:lnTo>
                  <a:pt x="440080" y="2902039"/>
                </a:lnTo>
                <a:lnTo>
                  <a:pt x="489940" y="2860129"/>
                </a:lnTo>
                <a:lnTo>
                  <a:pt x="507771" y="2886799"/>
                </a:lnTo>
                <a:lnTo>
                  <a:pt x="521144" y="2916009"/>
                </a:lnTo>
                <a:lnTo>
                  <a:pt x="529539" y="2949029"/>
                </a:lnTo>
                <a:lnTo>
                  <a:pt x="532345" y="2980779"/>
                </a:lnTo>
                <a:lnTo>
                  <a:pt x="532460" y="2982049"/>
                </a:lnTo>
                <a:lnTo>
                  <a:pt x="532460" y="2887256"/>
                </a:lnTo>
                <a:lnTo>
                  <a:pt x="516890" y="2860129"/>
                </a:lnTo>
                <a:lnTo>
                  <a:pt x="513969" y="2855049"/>
                </a:lnTo>
                <a:lnTo>
                  <a:pt x="485076" y="2822029"/>
                </a:lnTo>
                <a:lnTo>
                  <a:pt x="475361" y="2814612"/>
                </a:lnTo>
                <a:lnTo>
                  <a:pt x="475361" y="2843619"/>
                </a:lnTo>
                <a:lnTo>
                  <a:pt x="422325" y="2888069"/>
                </a:lnTo>
                <a:lnTo>
                  <a:pt x="421246" y="2890609"/>
                </a:lnTo>
                <a:lnTo>
                  <a:pt x="404253" y="2932519"/>
                </a:lnTo>
                <a:lnTo>
                  <a:pt x="305739" y="2971889"/>
                </a:lnTo>
                <a:lnTo>
                  <a:pt x="303326" y="2974429"/>
                </a:lnTo>
                <a:lnTo>
                  <a:pt x="301472" y="2980779"/>
                </a:lnTo>
                <a:lnTo>
                  <a:pt x="302133" y="2984589"/>
                </a:lnTo>
                <a:lnTo>
                  <a:pt x="332066" y="3025229"/>
                </a:lnTo>
                <a:lnTo>
                  <a:pt x="336346" y="3026499"/>
                </a:lnTo>
                <a:lnTo>
                  <a:pt x="409524" y="3012529"/>
                </a:lnTo>
                <a:lnTo>
                  <a:pt x="445566" y="3012529"/>
                </a:lnTo>
                <a:lnTo>
                  <a:pt x="464642" y="3027769"/>
                </a:lnTo>
                <a:lnTo>
                  <a:pt x="441439" y="3084919"/>
                </a:lnTo>
                <a:lnTo>
                  <a:pt x="441477" y="3087459"/>
                </a:lnTo>
                <a:lnTo>
                  <a:pt x="461149" y="3133179"/>
                </a:lnTo>
                <a:lnTo>
                  <a:pt x="455142" y="3138259"/>
                </a:lnTo>
                <a:lnTo>
                  <a:pt x="448779" y="3143339"/>
                </a:lnTo>
                <a:lnTo>
                  <a:pt x="442214" y="3147149"/>
                </a:lnTo>
                <a:lnTo>
                  <a:pt x="421386" y="3130994"/>
                </a:lnTo>
                <a:lnTo>
                  <a:pt x="421386" y="3158579"/>
                </a:lnTo>
                <a:lnTo>
                  <a:pt x="401358" y="3167469"/>
                </a:lnTo>
                <a:lnTo>
                  <a:pt x="380314" y="3173819"/>
                </a:lnTo>
                <a:lnTo>
                  <a:pt x="358355" y="3177629"/>
                </a:lnTo>
                <a:lnTo>
                  <a:pt x="335635" y="3178899"/>
                </a:lnTo>
                <a:lnTo>
                  <a:pt x="290563" y="3173819"/>
                </a:lnTo>
                <a:lnTo>
                  <a:pt x="249148" y="3158579"/>
                </a:lnTo>
                <a:lnTo>
                  <a:pt x="212598" y="3135719"/>
                </a:lnTo>
                <a:lnTo>
                  <a:pt x="182092" y="3105239"/>
                </a:lnTo>
                <a:lnTo>
                  <a:pt x="158826" y="3068409"/>
                </a:lnTo>
                <a:lnTo>
                  <a:pt x="144005" y="3027769"/>
                </a:lnTo>
                <a:lnTo>
                  <a:pt x="138785" y="2982049"/>
                </a:lnTo>
                <a:lnTo>
                  <a:pt x="138785" y="2976969"/>
                </a:lnTo>
                <a:lnTo>
                  <a:pt x="139573" y="2966809"/>
                </a:lnTo>
                <a:lnTo>
                  <a:pt x="210477" y="2993479"/>
                </a:lnTo>
                <a:lnTo>
                  <a:pt x="230022" y="3029039"/>
                </a:lnTo>
                <a:lnTo>
                  <a:pt x="231940" y="3030309"/>
                </a:lnTo>
                <a:lnTo>
                  <a:pt x="234276" y="3031579"/>
                </a:lnTo>
                <a:lnTo>
                  <a:pt x="245516" y="3036659"/>
                </a:lnTo>
                <a:lnTo>
                  <a:pt x="270408" y="3051899"/>
                </a:lnTo>
                <a:lnTo>
                  <a:pt x="281165" y="3060789"/>
                </a:lnTo>
                <a:lnTo>
                  <a:pt x="249999" y="3065869"/>
                </a:lnTo>
                <a:lnTo>
                  <a:pt x="247192" y="3068409"/>
                </a:lnTo>
                <a:lnTo>
                  <a:pt x="244043" y="3073489"/>
                </a:lnTo>
                <a:lnTo>
                  <a:pt x="243928" y="3076029"/>
                </a:lnTo>
                <a:lnTo>
                  <a:pt x="243865" y="3077299"/>
                </a:lnTo>
                <a:lnTo>
                  <a:pt x="261010" y="3117939"/>
                </a:lnTo>
                <a:lnTo>
                  <a:pt x="264058" y="3120479"/>
                </a:lnTo>
                <a:lnTo>
                  <a:pt x="331038" y="3133179"/>
                </a:lnTo>
                <a:lnTo>
                  <a:pt x="396760" y="3139529"/>
                </a:lnTo>
                <a:lnTo>
                  <a:pt x="421386" y="3158579"/>
                </a:lnTo>
                <a:lnTo>
                  <a:pt x="421386" y="3130994"/>
                </a:lnTo>
                <a:lnTo>
                  <a:pt x="406209" y="3119209"/>
                </a:lnTo>
                <a:lnTo>
                  <a:pt x="404139" y="3117939"/>
                </a:lnTo>
                <a:lnTo>
                  <a:pt x="334086" y="3111589"/>
                </a:lnTo>
                <a:lnTo>
                  <a:pt x="277685" y="3101429"/>
                </a:lnTo>
                <a:lnTo>
                  <a:pt x="270814" y="3084919"/>
                </a:lnTo>
                <a:lnTo>
                  <a:pt x="306260" y="3077299"/>
                </a:lnTo>
                <a:lnTo>
                  <a:pt x="309105" y="3076029"/>
                </a:lnTo>
                <a:lnTo>
                  <a:pt x="312242" y="3069679"/>
                </a:lnTo>
                <a:lnTo>
                  <a:pt x="312331" y="3065869"/>
                </a:lnTo>
                <a:lnTo>
                  <a:pt x="310921" y="3063329"/>
                </a:lnTo>
                <a:lnTo>
                  <a:pt x="297980" y="3045549"/>
                </a:lnTo>
                <a:lnTo>
                  <a:pt x="279387" y="3031579"/>
                </a:lnTo>
                <a:lnTo>
                  <a:pt x="260451" y="3020149"/>
                </a:lnTo>
                <a:lnTo>
                  <a:pt x="246418" y="3012529"/>
                </a:lnTo>
                <a:lnTo>
                  <a:pt x="226631" y="2976969"/>
                </a:lnTo>
                <a:lnTo>
                  <a:pt x="224574" y="2974429"/>
                </a:lnTo>
                <a:lnTo>
                  <a:pt x="204076" y="2966809"/>
                </a:lnTo>
                <a:lnTo>
                  <a:pt x="142544" y="2943949"/>
                </a:lnTo>
                <a:lnTo>
                  <a:pt x="147904" y="2923629"/>
                </a:lnTo>
                <a:lnTo>
                  <a:pt x="155448" y="2903309"/>
                </a:lnTo>
                <a:lnTo>
                  <a:pt x="165049" y="2884259"/>
                </a:lnTo>
                <a:lnTo>
                  <a:pt x="176530" y="2866479"/>
                </a:lnTo>
                <a:lnTo>
                  <a:pt x="248373" y="2926169"/>
                </a:lnTo>
                <a:lnTo>
                  <a:pt x="250875" y="2927439"/>
                </a:lnTo>
                <a:lnTo>
                  <a:pt x="331266" y="2927439"/>
                </a:lnTo>
                <a:lnTo>
                  <a:pt x="335546" y="2924899"/>
                </a:lnTo>
                <a:lnTo>
                  <a:pt x="341439" y="2905849"/>
                </a:lnTo>
                <a:lnTo>
                  <a:pt x="358724" y="2849969"/>
                </a:lnTo>
                <a:lnTo>
                  <a:pt x="432003" y="2810599"/>
                </a:lnTo>
                <a:lnTo>
                  <a:pt x="443712" y="2818219"/>
                </a:lnTo>
                <a:lnTo>
                  <a:pt x="454863" y="2825839"/>
                </a:lnTo>
                <a:lnTo>
                  <a:pt x="465429" y="2834729"/>
                </a:lnTo>
                <a:lnTo>
                  <a:pt x="475361" y="2843619"/>
                </a:lnTo>
                <a:lnTo>
                  <a:pt x="475361" y="2814612"/>
                </a:lnTo>
                <a:lnTo>
                  <a:pt x="428942" y="2785199"/>
                </a:lnTo>
                <a:lnTo>
                  <a:pt x="407111" y="2775572"/>
                </a:lnTo>
                <a:lnTo>
                  <a:pt x="407111" y="2799169"/>
                </a:lnTo>
                <a:lnTo>
                  <a:pt x="341744" y="2833459"/>
                </a:lnTo>
                <a:lnTo>
                  <a:pt x="339826" y="2835999"/>
                </a:lnTo>
                <a:lnTo>
                  <a:pt x="318287" y="2905849"/>
                </a:lnTo>
                <a:lnTo>
                  <a:pt x="257467" y="2905849"/>
                </a:lnTo>
                <a:lnTo>
                  <a:pt x="210324" y="2866479"/>
                </a:lnTo>
                <a:lnTo>
                  <a:pt x="190550" y="2849969"/>
                </a:lnTo>
                <a:lnTo>
                  <a:pt x="220332" y="2823299"/>
                </a:lnTo>
                <a:lnTo>
                  <a:pt x="255054" y="2802979"/>
                </a:lnTo>
                <a:lnTo>
                  <a:pt x="293789" y="2790279"/>
                </a:lnTo>
                <a:lnTo>
                  <a:pt x="335635" y="2785199"/>
                </a:lnTo>
                <a:lnTo>
                  <a:pt x="354330" y="2786469"/>
                </a:lnTo>
                <a:lnTo>
                  <a:pt x="372516" y="2789009"/>
                </a:lnTo>
                <a:lnTo>
                  <a:pt x="390131" y="2792819"/>
                </a:lnTo>
                <a:lnTo>
                  <a:pt x="407111" y="2799169"/>
                </a:lnTo>
                <a:lnTo>
                  <a:pt x="407111" y="2775572"/>
                </a:lnTo>
                <a:lnTo>
                  <a:pt x="366496" y="2766149"/>
                </a:lnTo>
                <a:lnTo>
                  <a:pt x="371830" y="2762339"/>
                </a:lnTo>
                <a:lnTo>
                  <a:pt x="374065" y="2761069"/>
                </a:lnTo>
                <a:lnTo>
                  <a:pt x="387464" y="2753449"/>
                </a:lnTo>
                <a:lnTo>
                  <a:pt x="388505" y="2753449"/>
                </a:lnTo>
                <a:lnTo>
                  <a:pt x="389699" y="2754719"/>
                </a:lnTo>
                <a:lnTo>
                  <a:pt x="390994" y="2754719"/>
                </a:lnTo>
                <a:lnTo>
                  <a:pt x="440055" y="2761069"/>
                </a:lnTo>
                <a:lnTo>
                  <a:pt x="484111" y="2759799"/>
                </a:lnTo>
                <a:lnTo>
                  <a:pt x="505726" y="2753449"/>
                </a:lnTo>
                <a:lnTo>
                  <a:pt x="523024" y="2748369"/>
                </a:lnTo>
                <a:lnTo>
                  <a:pt x="537718" y="2739479"/>
                </a:lnTo>
                <a:lnTo>
                  <a:pt x="556615" y="2728049"/>
                </a:lnTo>
                <a:lnTo>
                  <a:pt x="596557" y="2681059"/>
                </a:lnTo>
                <a:lnTo>
                  <a:pt x="617651" y="2630259"/>
                </a:lnTo>
                <a:lnTo>
                  <a:pt x="624116" y="2598509"/>
                </a:lnTo>
                <a:lnTo>
                  <a:pt x="625919" y="2589619"/>
                </a:lnTo>
                <a:lnTo>
                  <a:pt x="627380" y="2570569"/>
                </a:lnTo>
                <a:lnTo>
                  <a:pt x="627443" y="2565489"/>
                </a:lnTo>
                <a:close/>
              </a:path>
              <a:path w="642619" h="4479925">
                <a:moveTo>
                  <a:pt x="641172" y="121856"/>
                </a:moveTo>
                <a:lnTo>
                  <a:pt x="633336" y="83388"/>
                </a:lnTo>
                <a:lnTo>
                  <a:pt x="619061" y="61506"/>
                </a:lnTo>
                <a:lnTo>
                  <a:pt x="619061" y="121856"/>
                </a:lnTo>
                <a:lnTo>
                  <a:pt x="608799" y="160261"/>
                </a:lnTo>
                <a:lnTo>
                  <a:pt x="608723" y="160566"/>
                </a:lnTo>
                <a:lnTo>
                  <a:pt x="580542" y="192201"/>
                </a:lnTo>
                <a:lnTo>
                  <a:pt x="538708" y="213588"/>
                </a:lnTo>
                <a:lnTo>
                  <a:pt x="538568" y="213588"/>
                </a:lnTo>
                <a:lnTo>
                  <a:pt x="487692" y="221386"/>
                </a:lnTo>
                <a:lnTo>
                  <a:pt x="474548" y="220891"/>
                </a:lnTo>
                <a:lnTo>
                  <a:pt x="461543" y="219405"/>
                </a:lnTo>
                <a:lnTo>
                  <a:pt x="448741" y="216928"/>
                </a:lnTo>
                <a:lnTo>
                  <a:pt x="436511" y="213588"/>
                </a:lnTo>
                <a:lnTo>
                  <a:pt x="436270" y="213588"/>
                </a:lnTo>
                <a:lnTo>
                  <a:pt x="434708" y="213169"/>
                </a:lnTo>
                <a:lnTo>
                  <a:pt x="431355" y="213169"/>
                </a:lnTo>
                <a:lnTo>
                  <a:pt x="430441" y="213296"/>
                </a:lnTo>
                <a:lnTo>
                  <a:pt x="429590" y="213588"/>
                </a:lnTo>
                <a:lnTo>
                  <a:pt x="427659" y="214401"/>
                </a:lnTo>
                <a:lnTo>
                  <a:pt x="426796" y="214934"/>
                </a:lnTo>
                <a:lnTo>
                  <a:pt x="426529" y="214934"/>
                </a:lnTo>
                <a:lnTo>
                  <a:pt x="379641" y="250469"/>
                </a:lnTo>
                <a:lnTo>
                  <a:pt x="389763" y="195072"/>
                </a:lnTo>
                <a:lnTo>
                  <a:pt x="389712" y="191731"/>
                </a:lnTo>
                <a:lnTo>
                  <a:pt x="386791" y="185597"/>
                </a:lnTo>
                <a:lnTo>
                  <a:pt x="386676" y="185229"/>
                </a:lnTo>
                <a:lnTo>
                  <a:pt x="358457" y="138976"/>
                </a:lnTo>
                <a:lnTo>
                  <a:pt x="356539" y="121856"/>
                </a:lnTo>
                <a:lnTo>
                  <a:pt x="366776" y="83388"/>
                </a:lnTo>
                <a:lnTo>
                  <a:pt x="366852" y="83070"/>
                </a:lnTo>
                <a:lnTo>
                  <a:pt x="394995" y="51371"/>
                </a:lnTo>
                <a:lnTo>
                  <a:pt x="436689" y="29972"/>
                </a:lnTo>
                <a:lnTo>
                  <a:pt x="487692" y="22123"/>
                </a:lnTo>
                <a:lnTo>
                  <a:pt x="538772" y="29972"/>
                </a:lnTo>
                <a:lnTo>
                  <a:pt x="580542" y="51371"/>
                </a:lnTo>
                <a:lnTo>
                  <a:pt x="608723" y="83070"/>
                </a:lnTo>
                <a:lnTo>
                  <a:pt x="619061" y="121856"/>
                </a:lnTo>
                <a:lnTo>
                  <a:pt x="619061" y="61506"/>
                </a:lnTo>
                <a:lnTo>
                  <a:pt x="611517" y="49936"/>
                </a:lnTo>
                <a:lnTo>
                  <a:pt x="578281" y="23545"/>
                </a:lnTo>
                <a:lnTo>
                  <a:pt x="574814" y="22123"/>
                </a:lnTo>
                <a:lnTo>
                  <a:pt x="536155" y="6223"/>
                </a:lnTo>
                <a:lnTo>
                  <a:pt x="487692" y="0"/>
                </a:lnTo>
                <a:lnTo>
                  <a:pt x="439293" y="6223"/>
                </a:lnTo>
                <a:lnTo>
                  <a:pt x="397230" y="23545"/>
                </a:lnTo>
                <a:lnTo>
                  <a:pt x="364032" y="49936"/>
                </a:lnTo>
                <a:lnTo>
                  <a:pt x="342252" y="83388"/>
                </a:lnTo>
                <a:lnTo>
                  <a:pt x="334416" y="121856"/>
                </a:lnTo>
                <a:lnTo>
                  <a:pt x="336588" y="141960"/>
                </a:lnTo>
                <a:lnTo>
                  <a:pt x="342925" y="161315"/>
                </a:lnTo>
                <a:lnTo>
                  <a:pt x="353161" y="179578"/>
                </a:lnTo>
                <a:lnTo>
                  <a:pt x="367042" y="196392"/>
                </a:lnTo>
                <a:lnTo>
                  <a:pt x="351929" y="278955"/>
                </a:lnTo>
                <a:lnTo>
                  <a:pt x="353961" y="283489"/>
                </a:lnTo>
                <a:lnTo>
                  <a:pt x="359613" y="286981"/>
                </a:lnTo>
                <a:lnTo>
                  <a:pt x="361619" y="287515"/>
                </a:lnTo>
                <a:lnTo>
                  <a:pt x="365988" y="287515"/>
                </a:lnTo>
                <a:lnTo>
                  <a:pt x="368338" y="286766"/>
                </a:lnTo>
                <a:lnTo>
                  <a:pt x="416242" y="250469"/>
                </a:lnTo>
                <a:lnTo>
                  <a:pt x="435394" y="235953"/>
                </a:lnTo>
                <a:lnTo>
                  <a:pt x="448221" y="239141"/>
                </a:lnTo>
                <a:lnTo>
                  <a:pt x="461225" y="241515"/>
                </a:lnTo>
                <a:lnTo>
                  <a:pt x="474383" y="242989"/>
                </a:lnTo>
                <a:lnTo>
                  <a:pt x="487692" y="243497"/>
                </a:lnTo>
                <a:lnTo>
                  <a:pt x="536155" y="237286"/>
                </a:lnTo>
                <a:lnTo>
                  <a:pt x="539394" y="235953"/>
                </a:lnTo>
                <a:lnTo>
                  <a:pt x="574903" y="221386"/>
                </a:lnTo>
                <a:lnTo>
                  <a:pt x="578281" y="220002"/>
                </a:lnTo>
                <a:lnTo>
                  <a:pt x="611517" y="193649"/>
                </a:lnTo>
                <a:lnTo>
                  <a:pt x="633336" y="160261"/>
                </a:lnTo>
                <a:lnTo>
                  <a:pt x="641172" y="121856"/>
                </a:lnTo>
                <a:close/>
              </a:path>
              <a:path w="642619" h="4479925">
                <a:moveTo>
                  <a:pt x="641845" y="3880599"/>
                </a:moveTo>
                <a:lnTo>
                  <a:pt x="638530" y="3864216"/>
                </a:lnTo>
                <a:lnTo>
                  <a:pt x="629488" y="3850817"/>
                </a:lnTo>
                <a:lnTo>
                  <a:pt x="616077" y="3841775"/>
                </a:lnTo>
                <a:lnTo>
                  <a:pt x="599694" y="3838460"/>
                </a:lnTo>
                <a:lnTo>
                  <a:pt x="241896" y="3838460"/>
                </a:lnTo>
                <a:lnTo>
                  <a:pt x="225513" y="3841775"/>
                </a:lnTo>
                <a:lnTo>
                  <a:pt x="212102" y="3850817"/>
                </a:lnTo>
                <a:lnTo>
                  <a:pt x="203060" y="3864216"/>
                </a:lnTo>
                <a:lnTo>
                  <a:pt x="199745" y="3880599"/>
                </a:lnTo>
                <a:lnTo>
                  <a:pt x="199745" y="4090009"/>
                </a:lnTo>
                <a:lnTo>
                  <a:pt x="204685" y="4094962"/>
                </a:lnTo>
                <a:lnTo>
                  <a:pt x="216916" y="4094962"/>
                </a:lnTo>
                <a:lnTo>
                  <a:pt x="221856" y="4090009"/>
                </a:lnTo>
                <a:lnTo>
                  <a:pt x="221856" y="3880599"/>
                </a:lnTo>
                <a:lnTo>
                  <a:pt x="223431" y="3872814"/>
                </a:lnTo>
                <a:lnTo>
                  <a:pt x="227736" y="3866451"/>
                </a:lnTo>
                <a:lnTo>
                  <a:pt x="234099" y="3862146"/>
                </a:lnTo>
                <a:lnTo>
                  <a:pt x="241896" y="3860571"/>
                </a:lnTo>
                <a:lnTo>
                  <a:pt x="599694" y="3860571"/>
                </a:lnTo>
                <a:lnTo>
                  <a:pt x="607491" y="3862146"/>
                </a:lnTo>
                <a:lnTo>
                  <a:pt x="613854" y="3866451"/>
                </a:lnTo>
                <a:lnTo>
                  <a:pt x="618159" y="3872814"/>
                </a:lnTo>
                <a:lnTo>
                  <a:pt x="619734" y="3880599"/>
                </a:lnTo>
                <a:lnTo>
                  <a:pt x="619734" y="4344340"/>
                </a:lnTo>
                <a:lnTo>
                  <a:pt x="618159" y="4352137"/>
                </a:lnTo>
                <a:lnTo>
                  <a:pt x="613854" y="4358500"/>
                </a:lnTo>
                <a:lnTo>
                  <a:pt x="607491" y="4362793"/>
                </a:lnTo>
                <a:lnTo>
                  <a:pt x="599694" y="4364367"/>
                </a:lnTo>
                <a:lnTo>
                  <a:pt x="548589" y="4364367"/>
                </a:lnTo>
                <a:lnTo>
                  <a:pt x="543636" y="4369320"/>
                </a:lnTo>
                <a:lnTo>
                  <a:pt x="543636" y="4381551"/>
                </a:lnTo>
                <a:lnTo>
                  <a:pt x="548589" y="4386491"/>
                </a:lnTo>
                <a:lnTo>
                  <a:pt x="599694" y="4386491"/>
                </a:lnTo>
                <a:lnTo>
                  <a:pt x="616077" y="4383176"/>
                </a:lnTo>
                <a:lnTo>
                  <a:pt x="629488" y="4374134"/>
                </a:lnTo>
                <a:lnTo>
                  <a:pt x="638530" y="4360735"/>
                </a:lnTo>
                <a:lnTo>
                  <a:pt x="641845" y="4344340"/>
                </a:lnTo>
                <a:lnTo>
                  <a:pt x="641845" y="3880599"/>
                </a:lnTo>
                <a:close/>
              </a:path>
              <a:path w="642619" h="4479925">
                <a:moveTo>
                  <a:pt x="642327" y="1589227"/>
                </a:moveTo>
                <a:lnTo>
                  <a:pt x="637387" y="1584147"/>
                </a:lnTo>
                <a:lnTo>
                  <a:pt x="611416" y="1584147"/>
                </a:lnTo>
                <a:lnTo>
                  <a:pt x="611416" y="1567637"/>
                </a:lnTo>
                <a:lnTo>
                  <a:pt x="608634" y="1553667"/>
                </a:lnTo>
                <a:lnTo>
                  <a:pt x="601027" y="1542237"/>
                </a:lnTo>
                <a:lnTo>
                  <a:pt x="589762" y="1534617"/>
                </a:lnTo>
                <a:lnTo>
                  <a:pt x="589305" y="1534541"/>
                </a:lnTo>
                <a:lnTo>
                  <a:pt x="589305" y="1560017"/>
                </a:lnTo>
                <a:lnTo>
                  <a:pt x="589305" y="1584147"/>
                </a:lnTo>
                <a:lnTo>
                  <a:pt x="472490" y="1584147"/>
                </a:lnTo>
                <a:lnTo>
                  <a:pt x="462102" y="1538427"/>
                </a:lnTo>
                <a:lnTo>
                  <a:pt x="439293" y="1499057"/>
                </a:lnTo>
                <a:lnTo>
                  <a:pt x="406285" y="1468577"/>
                </a:lnTo>
                <a:lnTo>
                  <a:pt x="396036" y="1463497"/>
                </a:lnTo>
                <a:lnTo>
                  <a:pt x="365302" y="1448257"/>
                </a:lnTo>
                <a:lnTo>
                  <a:pt x="318566" y="1440637"/>
                </a:lnTo>
                <a:lnTo>
                  <a:pt x="271830" y="1448257"/>
                </a:lnTo>
                <a:lnTo>
                  <a:pt x="230847" y="1468577"/>
                </a:lnTo>
                <a:lnTo>
                  <a:pt x="197840" y="1499057"/>
                </a:lnTo>
                <a:lnTo>
                  <a:pt x="175031" y="1538427"/>
                </a:lnTo>
                <a:lnTo>
                  <a:pt x="164655" y="1584147"/>
                </a:lnTo>
                <a:lnTo>
                  <a:pt x="47815" y="1584147"/>
                </a:lnTo>
                <a:lnTo>
                  <a:pt x="47815" y="1560017"/>
                </a:lnTo>
                <a:lnTo>
                  <a:pt x="53784" y="1553667"/>
                </a:lnTo>
                <a:lnTo>
                  <a:pt x="92087" y="1553667"/>
                </a:lnTo>
                <a:lnTo>
                  <a:pt x="96558" y="1549857"/>
                </a:lnTo>
                <a:lnTo>
                  <a:pt x="109296" y="1509217"/>
                </a:lnTo>
                <a:lnTo>
                  <a:pt x="126911" y="1474927"/>
                </a:lnTo>
                <a:lnTo>
                  <a:pt x="129641" y="1469847"/>
                </a:lnTo>
                <a:lnTo>
                  <a:pt x="128993" y="1464767"/>
                </a:lnTo>
                <a:lnTo>
                  <a:pt x="104724" y="1440637"/>
                </a:lnTo>
                <a:lnTo>
                  <a:pt x="103352" y="1436827"/>
                </a:lnTo>
                <a:lnTo>
                  <a:pt x="103352" y="1429207"/>
                </a:lnTo>
                <a:lnTo>
                  <a:pt x="104724" y="1426667"/>
                </a:lnTo>
                <a:lnTo>
                  <a:pt x="152095" y="1378407"/>
                </a:lnTo>
                <a:lnTo>
                  <a:pt x="160921" y="1378407"/>
                </a:lnTo>
                <a:lnTo>
                  <a:pt x="187718" y="1406347"/>
                </a:lnTo>
                <a:lnTo>
                  <a:pt x="193357" y="1406347"/>
                </a:lnTo>
                <a:lnTo>
                  <a:pt x="197726" y="1403807"/>
                </a:lnTo>
                <a:lnTo>
                  <a:pt x="214503" y="1393647"/>
                </a:lnTo>
                <a:lnTo>
                  <a:pt x="231927" y="1386027"/>
                </a:lnTo>
                <a:lnTo>
                  <a:pt x="246329" y="1380947"/>
                </a:lnTo>
                <a:lnTo>
                  <a:pt x="249923" y="1379677"/>
                </a:lnTo>
                <a:lnTo>
                  <a:pt x="268439" y="1374597"/>
                </a:lnTo>
                <a:lnTo>
                  <a:pt x="273469" y="1373327"/>
                </a:lnTo>
                <a:lnTo>
                  <a:pt x="277037" y="1368247"/>
                </a:lnTo>
                <a:lnTo>
                  <a:pt x="277037" y="1330147"/>
                </a:lnTo>
                <a:lnTo>
                  <a:pt x="283019" y="1325067"/>
                </a:lnTo>
                <a:lnTo>
                  <a:pt x="354101" y="1325067"/>
                </a:lnTo>
                <a:lnTo>
                  <a:pt x="360083" y="1330147"/>
                </a:lnTo>
                <a:lnTo>
                  <a:pt x="360083" y="1368247"/>
                </a:lnTo>
                <a:lnTo>
                  <a:pt x="363651" y="1373327"/>
                </a:lnTo>
                <a:lnTo>
                  <a:pt x="405193" y="1386027"/>
                </a:lnTo>
                <a:lnTo>
                  <a:pt x="439394" y="1403807"/>
                </a:lnTo>
                <a:lnTo>
                  <a:pt x="443763" y="1406347"/>
                </a:lnTo>
                <a:lnTo>
                  <a:pt x="449414" y="1406347"/>
                </a:lnTo>
                <a:lnTo>
                  <a:pt x="473938" y="1380947"/>
                </a:lnTo>
                <a:lnTo>
                  <a:pt x="476389" y="1378407"/>
                </a:lnTo>
                <a:lnTo>
                  <a:pt x="484835" y="1378407"/>
                </a:lnTo>
                <a:lnTo>
                  <a:pt x="535089" y="1429207"/>
                </a:lnTo>
                <a:lnTo>
                  <a:pt x="535089" y="1438097"/>
                </a:lnTo>
                <a:lnTo>
                  <a:pt x="508127" y="1464767"/>
                </a:lnTo>
                <a:lnTo>
                  <a:pt x="507479" y="1469847"/>
                </a:lnTo>
                <a:lnTo>
                  <a:pt x="510209" y="1474927"/>
                </a:lnTo>
                <a:lnTo>
                  <a:pt x="519760" y="1491437"/>
                </a:lnTo>
                <a:lnTo>
                  <a:pt x="527824" y="1509217"/>
                </a:lnTo>
                <a:lnTo>
                  <a:pt x="534390" y="1526997"/>
                </a:lnTo>
                <a:lnTo>
                  <a:pt x="539432" y="1544777"/>
                </a:lnTo>
                <a:lnTo>
                  <a:pt x="540588" y="1549857"/>
                </a:lnTo>
                <a:lnTo>
                  <a:pt x="545058" y="1553667"/>
                </a:lnTo>
                <a:lnTo>
                  <a:pt x="583336" y="1553667"/>
                </a:lnTo>
                <a:lnTo>
                  <a:pt x="589305" y="1560017"/>
                </a:lnTo>
                <a:lnTo>
                  <a:pt x="589305" y="1534541"/>
                </a:lnTo>
                <a:lnTo>
                  <a:pt x="575995" y="1532077"/>
                </a:lnTo>
                <a:lnTo>
                  <a:pt x="558876" y="1532077"/>
                </a:lnTo>
                <a:lnTo>
                  <a:pt x="554088" y="1515567"/>
                </a:lnTo>
                <a:lnTo>
                  <a:pt x="548259" y="1500327"/>
                </a:lnTo>
                <a:lnTo>
                  <a:pt x="541401" y="1485087"/>
                </a:lnTo>
                <a:lnTo>
                  <a:pt x="533527" y="1469847"/>
                </a:lnTo>
                <a:lnTo>
                  <a:pt x="545541" y="1458417"/>
                </a:lnTo>
                <a:lnTo>
                  <a:pt x="549973" y="1453337"/>
                </a:lnTo>
                <a:lnTo>
                  <a:pt x="553212" y="1446987"/>
                </a:lnTo>
                <a:lnTo>
                  <a:pt x="555205" y="1440637"/>
                </a:lnTo>
                <a:lnTo>
                  <a:pt x="555879" y="1433017"/>
                </a:lnTo>
                <a:lnTo>
                  <a:pt x="555205" y="1426667"/>
                </a:lnTo>
                <a:lnTo>
                  <a:pt x="553212" y="1419047"/>
                </a:lnTo>
                <a:lnTo>
                  <a:pt x="549973" y="1413967"/>
                </a:lnTo>
                <a:lnTo>
                  <a:pt x="545541" y="1407617"/>
                </a:lnTo>
                <a:lnTo>
                  <a:pt x="515950" y="1378407"/>
                </a:lnTo>
                <a:lnTo>
                  <a:pt x="505663" y="1368247"/>
                </a:lnTo>
                <a:lnTo>
                  <a:pt x="493953" y="1360627"/>
                </a:lnTo>
                <a:lnTo>
                  <a:pt x="480618" y="1358087"/>
                </a:lnTo>
                <a:lnTo>
                  <a:pt x="467283" y="1360627"/>
                </a:lnTo>
                <a:lnTo>
                  <a:pt x="455574" y="1368247"/>
                </a:lnTo>
                <a:lnTo>
                  <a:pt x="443547" y="1380947"/>
                </a:lnTo>
                <a:lnTo>
                  <a:pt x="428828" y="1372057"/>
                </a:lnTo>
                <a:lnTo>
                  <a:pt x="413664" y="1365707"/>
                </a:lnTo>
                <a:lnTo>
                  <a:pt x="398119" y="1359357"/>
                </a:lnTo>
                <a:lnTo>
                  <a:pt x="382193" y="1355547"/>
                </a:lnTo>
                <a:lnTo>
                  <a:pt x="382193" y="1337767"/>
                </a:lnTo>
                <a:lnTo>
                  <a:pt x="379653" y="1325067"/>
                </a:lnTo>
                <a:lnTo>
                  <a:pt x="379399" y="1323797"/>
                </a:lnTo>
                <a:lnTo>
                  <a:pt x="371805" y="1312367"/>
                </a:lnTo>
                <a:lnTo>
                  <a:pt x="360540" y="1304747"/>
                </a:lnTo>
                <a:lnTo>
                  <a:pt x="346760" y="1302207"/>
                </a:lnTo>
                <a:lnTo>
                  <a:pt x="290360" y="1302207"/>
                </a:lnTo>
                <a:lnTo>
                  <a:pt x="276580" y="1304747"/>
                </a:lnTo>
                <a:lnTo>
                  <a:pt x="265315" y="1312367"/>
                </a:lnTo>
                <a:lnTo>
                  <a:pt x="257721" y="1323797"/>
                </a:lnTo>
                <a:lnTo>
                  <a:pt x="254927" y="1337767"/>
                </a:lnTo>
                <a:lnTo>
                  <a:pt x="254927" y="1355547"/>
                </a:lnTo>
                <a:lnTo>
                  <a:pt x="239001" y="1359357"/>
                </a:lnTo>
                <a:lnTo>
                  <a:pt x="223456" y="1365707"/>
                </a:lnTo>
                <a:lnTo>
                  <a:pt x="208292" y="1372057"/>
                </a:lnTo>
                <a:lnTo>
                  <a:pt x="193573" y="1380947"/>
                </a:lnTo>
                <a:lnTo>
                  <a:pt x="191160" y="1378407"/>
                </a:lnTo>
                <a:lnTo>
                  <a:pt x="181546" y="1368247"/>
                </a:lnTo>
                <a:lnTo>
                  <a:pt x="169837" y="1360627"/>
                </a:lnTo>
                <a:lnTo>
                  <a:pt x="156502" y="1358087"/>
                </a:lnTo>
                <a:lnTo>
                  <a:pt x="143167" y="1360627"/>
                </a:lnTo>
                <a:lnTo>
                  <a:pt x="91579" y="1407617"/>
                </a:lnTo>
                <a:lnTo>
                  <a:pt x="81241" y="1433017"/>
                </a:lnTo>
                <a:lnTo>
                  <a:pt x="81915" y="1440637"/>
                </a:lnTo>
                <a:lnTo>
                  <a:pt x="83908" y="1446987"/>
                </a:lnTo>
                <a:lnTo>
                  <a:pt x="87147" y="1453337"/>
                </a:lnTo>
                <a:lnTo>
                  <a:pt x="91579" y="1458417"/>
                </a:lnTo>
                <a:lnTo>
                  <a:pt x="103606" y="1469847"/>
                </a:lnTo>
                <a:lnTo>
                  <a:pt x="95732" y="1485087"/>
                </a:lnTo>
                <a:lnTo>
                  <a:pt x="88861" y="1500327"/>
                </a:lnTo>
                <a:lnTo>
                  <a:pt x="83032" y="1515567"/>
                </a:lnTo>
                <a:lnTo>
                  <a:pt x="78244" y="1532077"/>
                </a:lnTo>
                <a:lnTo>
                  <a:pt x="61125" y="1532077"/>
                </a:lnTo>
                <a:lnTo>
                  <a:pt x="47358" y="1534617"/>
                </a:lnTo>
                <a:lnTo>
                  <a:pt x="36093" y="1542237"/>
                </a:lnTo>
                <a:lnTo>
                  <a:pt x="28486" y="1553667"/>
                </a:lnTo>
                <a:lnTo>
                  <a:pt x="25704" y="1567637"/>
                </a:lnTo>
                <a:lnTo>
                  <a:pt x="25704" y="1584147"/>
                </a:lnTo>
                <a:lnTo>
                  <a:pt x="4940" y="1584147"/>
                </a:lnTo>
                <a:lnTo>
                  <a:pt x="0" y="1589227"/>
                </a:lnTo>
                <a:lnTo>
                  <a:pt x="0" y="1601927"/>
                </a:lnTo>
                <a:lnTo>
                  <a:pt x="4940" y="1605737"/>
                </a:lnTo>
                <a:lnTo>
                  <a:pt x="112852" y="1605737"/>
                </a:lnTo>
                <a:lnTo>
                  <a:pt x="112852" y="1707337"/>
                </a:lnTo>
                <a:lnTo>
                  <a:pt x="67043" y="1791589"/>
                </a:lnTo>
                <a:lnTo>
                  <a:pt x="67043" y="1841957"/>
                </a:lnTo>
                <a:lnTo>
                  <a:pt x="65430" y="1849577"/>
                </a:lnTo>
                <a:lnTo>
                  <a:pt x="61036" y="1855927"/>
                </a:lnTo>
                <a:lnTo>
                  <a:pt x="54521" y="1859737"/>
                </a:lnTo>
                <a:lnTo>
                  <a:pt x="46558" y="1862277"/>
                </a:lnTo>
                <a:lnTo>
                  <a:pt x="38595" y="1859737"/>
                </a:lnTo>
                <a:lnTo>
                  <a:pt x="32080" y="1855927"/>
                </a:lnTo>
                <a:lnTo>
                  <a:pt x="27686" y="1849577"/>
                </a:lnTo>
                <a:lnTo>
                  <a:pt x="26073" y="1841957"/>
                </a:lnTo>
                <a:lnTo>
                  <a:pt x="27686" y="1833067"/>
                </a:lnTo>
                <a:lnTo>
                  <a:pt x="32080" y="1826717"/>
                </a:lnTo>
                <a:lnTo>
                  <a:pt x="38595" y="1822907"/>
                </a:lnTo>
                <a:lnTo>
                  <a:pt x="46558" y="1820367"/>
                </a:lnTo>
                <a:lnTo>
                  <a:pt x="54521" y="1822907"/>
                </a:lnTo>
                <a:lnTo>
                  <a:pt x="61036" y="1826717"/>
                </a:lnTo>
                <a:lnTo>
                  <a:pt x="65430" y="1833067"/>
                </a:lnTo>
                <a:lnTo>
                  <a:pt x="67043" y="1841957"/>
                </a:lnTo>
                <a:lnTo>
                  <a:pt x="67043" y="1791589"/>
                </a:lnTo>
                <a:lnTo>
                  <a:pt x="61747" y="1801317"/>
                </a:lnTo>
                <a:lnTo>
                  <a:pt x="57010" y="1800047"/>
                </a:lnTo>
                <a:lnTo>
                  <a:pt x="51917" y="1798777"/>
                </a:lnTo>
                <a:lnTo>
                  <a:pt x="46558" y="1798777"/>
                </a:lnTo>
                <a:lnTo>
                  <a:pt x="29984" y="1802587"/>
                </a:lnTo>
                <a:lnTo>
                  <a:pt x="16446" y="1811477"/>
                </a:lnTo>
                <a:lnTo>
                  <a:pt x="7315" y="1825447"/>
                </a:lnTo>
                <a:lnTo>
                  <a:pt x="3962" y="1841957"/>
                </a:lnTo>
                <a:lnTo>
                  <a:pt x="7315" y="1858467"/>
                </a:lnTo>
                <a:lnTo>
                  <a:pt x="16446" y="1871167"/>
                </a:lnTo>
                <a:lnTo>
                  <a:pt x="29984" y="1881327"/>
                </a:lnTo>
                <a:lnTo>
                  <a:pt x="46558" y="1883867"/>
                </a:lnTo>
                <a:lnTo>
                  <a:pt x="63119" y="1881327"/>
                </a:lnTo>
                <a:lnTo>
                  <a:pt x="76657" y="1871167"/>
                </a:lnTo>
                <a:lnTo>
                  <a:pt x="83058" y="1862277"/>
                </a:lnTo>
                <a:lnTo>
                  <a:pt x="85801" y="1858467"/>
                </a:lnTo>
                <a:lnTo>
                  <a:pt x="89154" y="1841957"/>
                </a:lnTo>
                <a:lnTo>
                  <a:pt x="88493" y="1834337"/>
                </a:lnTo>
                <a:lnTo>
                  <a:pt x="86614" y="1826717"/>
                </a:lnTo>
                <a:lnTo>
                  <a:pt x="83642" y="1820367"/>
                </a:lnTo>
                <a:lnTo>
                  <a:pt x="79717" y="1815287"/>
                </a:lnTo>
                <a:lnTo>
                  <a:pt x="87249" y="1801317"/>
                </a:lnTo>
                <a:lnTo>
                  <a:pt x="134505" y="1713687"/>
                </a:lnTo>
                <a:lnTo>
                  <a:pt x="134975" y="1712417"/>
                </a:lnTo>
                <a:lnTo>
                  <a:pt x="134975" y="1605737"/>
                </a:lnTo>
                <a:lnTo>
                  <a:pt x="190982" y="1605737"/>
                </a:lnTo>
                <a:lnTo>
                  <a:pt x="190982" y="1753057"/>
                </a:lnTo>
                <a:lnTo>
                  <a:pt x="178422" y="1759407"/>
                </a:lnTo>
                <a:lnTo>
                  <a:pt x="168427" y="1768297"/>
                </a:lnTo>
                <a:lnTo>
                  <a:pt x="161823" y="1779727"/>
                </a:lnTo>
                <a:lnTo>
                  <a:pt x="159448" y="1793697"/>
                </a:lnTo>
                <a:lnTo>
                  <a:pt x="162801" y="1810207"/>
                </a:lnTo>
                <a:lnTo>
                  <a:pt x="171932" y="1824177"/>
                </a:lnTo>
                <a:lnTo>
                  <a:pt x="185483" y="1833067"/>
                </a:lnTo>
                <a:lnTo>
                  <a:pt x="202044" y="1836877"/>
                </a:lnTo>
                <a:lnTo>
                  <a:pt x="218605" y="1833067"/>
                </a:lnTo>
                <a:lnTo>
                  <a:pt x="232143" y="1824177"/>
                </a:lnTo>
                <a:lnTo>
                  <a:pt x="238798" y="1814017"/>
                </a:lnTo>
                <a:lnTo>
                  <a:pt x="241287" y="1810207"/>
                </a:lnTo>
                <a:lnTo>
                  <a:pt x="244640" y="1793697"/>
                </a:lnTo>
                <a:lnTo>
                  <a:pt x="242252" y="1779727"/>
                </a:lnTo>
                <a:lnTo>
                  <a:pt x="238594" y="1773377"/>
                </a:lnTo>
                <a:lnTo>
                  <a:pt x="235661" y="1768297"/>
                </a:lnTo>
                <a:lnTo>
                  <a:pt x="225666" y="1759407"/>
                </a:lnTo>
                <a:lnTo>
                  <a:pt x="222516" y="1757819"/>
                </a:lnTo>
                <a:lnTo>
                  <a:pt x="222516" y="1793697"/>
                </a:lnTo>
                <a:lnTo>
                  <a:pt x="220903" y="1802587"/>
                </a:lnTo>
                <a:lnTo>
                  <a:pt x="216522" y="1808937"/>
                </a:lnTo>
                <a:lnTo>
                  <a:pt x="210007" y="1812747"/>
                </a:lnTo>
                <a:lnTo>
                  <a:pt x="202044" y="1814017"/>
                </a:lnTo>
                <a:lnTo>
                  <a:pt x="194081" y="1812747"/>
                </a:lnTo>
                <a:lnTo>
                  <a:pt x="187566" y="1808937"/>
                </a:lnTo>
                <a:lnTo>
                  <a:pt x="183172" y="1802587"/>
                </a:lnTo>
                <a:lnTo>
                  <a:pt x="181559" y="1793697"/>
                </a:lnTo>
                <a:lnTo>
                  <a:pt x="183172" y="1786077"/>
                </a:lnTo>
                <a:lnTo>
                  <a:pt x="187566" y="1779727"/>
                </a:lnTo>
                <a:lnTo>
                  <a:pt x="194081" y="1774647"/>
                </a:lnTo>
                <a:lnTo>
                  <a:pt x="202044" y="1773377"/>
                </a:lnTo>
                <a:lnTo>
                  <a:pt x="210007" y="1774647"/>
                </a:lnTo>
                <a:lnTo>
                  <a:pt x="216522" y="1779727"/>
                </a:lnTo>
                <a:lnTo>
                  <a:pt x="220903" y="1786077"/>
                </a:lnTo>
                <a:lnTo>
                  <a:pt x="222516" y="1793697"/>
                </a:lnTo>
                <a:lnTo>
                  <a:pt x="222516" y="1757819"/>
                </a:lnTo>
                <a:lnTo>
                  <a:pt x="213106" y="1753057"/>
                </a:lnTo>
                <a:lnTo>
                  <a:pt x="213106" y="1605737"/>
                </a:lnTo>
                <a:lnTo>
                  <a:pt x="271538" y="1605737"/>
                </a:lnTo>
                <a:lnTo>
                  <a:pt x="276491" y="1601927"/>
                </a:lnTo>
                <a:lnTo>
                  <a:pt x="276491" y="1589227"/>
                </a:lnTo>
                <a:lnTo>
                  <a:pt x="271538" y="1584147"/>
                </a:lnTo>
                <a:lnTo>
                  <a:pt x="186766" y="1584147"/>
                </a:lnTo>
                <a:lnTo>
                  <a:pt x="199999" y="1537157"/>
                </a:lnTo>
                <a:lnTo>
                  <a:pt x="228815" y="1497787"/>
                </a:lnTo>
                <a:lnTo>
                  <a:pt x="269544" y="1472387"/>
                </a:lnTo>
                <a:lnTo>
                  <a:pt x="318566" y="1463497"/>
                </a:lnTo>
                <a:lnTo>
                  <a:pt x="367588" y="1472387"/>
                </a:lnTo>
                <a:lnTo>
                  <a:pt x="408317" y="1497787"/>
                </a:lnTo>
                <a:lnTo>
                  <a:pt x="437134" y="1537157"/>
                </a:lnTo>
                <a:lnTo>
                  <a:pt x="450367" y="1584147"/>
                </a:lnTo>
                <a:lnTo>
                  <a:pt x="317677" y="1584147"/>
                </a:lnTo>
                <a:lnTo>
                  <a:pt x="312737" y="1589227"/>
                </a:lnTo>
                <a:lnTo>
                  <a:pt x="312737" y="1601927"/>
                </a:lnTo>
                <a:lnTo>
                  <a:pt x="317677" y="1605737"/>
                </a:lnTo>
                <a:lnTo>
                  <a:pt x="340474" y="1605737"/>
                </a:lnTo>
                <a:lnTo>
                  <a:pt x="340474" y="1816557"/>
                </a:lnTo>
                <a:lnTo>
                  <a:pt x="327914" y="1821637"/>
                </a:lnTo>
                <a:lnTo>
                  <a:pt x="317919" y="1830527"/>
                </a:lnTo>
                <a:lnTo>
                  <a:pt x="311315" y="1843227"/>
                </a:lnTo>
                <a:lnTo>
                  <a:pt x="308940" y="1857197"/>
                </a:lnTo>
                <a:lnTo>
                  <a:pt x="312293" y="1873707"/>
                </a:lnTo>
                <a:lnTo>
                  <a:pt x="321424" y="1887677"/>
                </a:lnTo>
                <a:lnTo>
                  <a:pt x="334975" y="1896567"/>
                </a:lnTo>
                <a:lnTo>
                  <a:pt x="351536" y="1899107"/>
                </a:lnTo>
                <a:lnTo>
                  <a:pt x="368096" y="1896567"/>
                </a:lnTo>
                <a:lnTo>
                  <a:pt x="381647" y="1887677"/>
                </a:lnTo>
                <a:lnTo>
                  <a:pt x="388289" y="1877517"/>
                </a:lnTo>
                <a:lnTo>
                  <a:pt x="390791" y="1873707"/>
                </a:lnTo>
                <a:lnTo>
                  <a:pt x="394144" y="1857197"/>
                </a:lnTo>
                <a:lnTo>
                  <a:pt x="391756" y="1843227"/>
                </a:lnTo>
                <a:lnTo>
                  <a:pt x="388454" y="1836877"/>
                </a:lnTo>
                <a:lnTo>
                  <a:pt x="385152" y="1830527"/>
                </a:lnTo>
                <a:lnTo>
                  <a:pt x="375158" y="1821637"/>
                </a:lnTo>
                <a:lnTo>
                  <a:pt x="372021" y="1820379"/>
                </a:lnTo>
                <a:lnTo>
                  <a:pt x="372021" y="1857197"/>
                </a:lnTo>
                <a:lnTo>
                  <a:pt x="370408" y="1864817"/>
                </a:lnTo>
                <a:lnTo>
                  <a:pt x="366014" y="1871167"/>
                </a:lnTo>
                <a:lnTo>
                  <a:pt x="359498" y="1876247"/>
                </a:lnTo>
                <a:lnTo>
                  <a:pt x="351536" y="1877517"/>
                </a:lnTo>
                <a:lnTo>
                  <a:pt x="343573" y="1876247"/>
                </a:lnTo>
                <a:lnTo>
                  <a:pt x="337058" y="1871167"/>
                </a:lnTo>
                <a:lnTo>
                  <a:pt x="332663" y="1864817"/>
                </a:lnTo>
                <a:lnTo>
                  <a:pt x="331050" y="1857197"/>
                </a:lnTo>
                <a:lnTo>
                  <a:pt x="332663" y="1849577"/>
                </a:lnTo>
                <a:lnTo>
                  <a:pt x="337058" y="1843227"/>
                </a:lnTo>
                <a:lnTo>
                  <a:pt x="343573" y="1838147"/>
                </a:lnTo>
                <a:lnTo>
                  <a:pt x="351536" y="1836877"/>
                </a:lnTo>
                <a:lnTo>
                  <a:pt x="359498" y="1838147"/>
                </a:lnTo>
                <a:lnTo>
                  <a:pt x="366014" y="1843227"/>
                </a:lnTo>
                <a:lnTo>
                  <a:pt x="370408" y="1849577"/>
                </a:lnTo>
                <a:lnTo>
                  <a:pt x="372021" y="1857197"/>
                </a:lnTo>
                <a:lnTo>
                  <a:pt x="372021" y="1820379"/>
                </a:lnTo>
                <a:lnTo>
                  <a:pt x="362597" y="1816557"/>
                </a:lnTo>
                <a:lnTo>
                  <a:pt x="362597" y="1605737"/>
                </a:lnTo>
                <a:lnTo>
                  <a:pt x="430644" y="1605737"/>
                </a:lnTo>
                <a:lnTo>
                  <a:pt x="430644" y="1704797"/>
                </a:lnTo>
                <a:lnTo>
                  <a:pt x="418084" y="1709877"/>
                </a:lnTo>
                <a:lnTo>
                  <a:pt x="408089" y="1720037"/>
                </a:lnTo>
                <a:lnTo>
                  <a:pt x="401485" y="1731467"/>
                </a:lnTo>
                <a:lnTo>
                  <a:pt x="399097" y="1745437"/>
                </a:lnTo>
                <a:lnTo>
                  <a:pt x="402463" y="1761947"/>
                </a:lnTo>
                <a:lnTo>
                  <a:pt x="411594" y="1775917"/>
                </a:lnTo>
                <a:lnTo>
                  <a:pt x="425145" y="1784807"/>
                </a:lnTo>
                <a:lnTo>
                  <a:pt x="441706" y="1788617"/>
                </a:lnTo>
                <a:lnTo>
                  <a:pt x="458266" y="1784807"/>
                </a:lnTo>
                <a:lnTo>
                  <a:pt x="471805" y="1775917"/>
                </a:lnTo>
                <a:lnTo>
                  <a:pt x="478459" y="1765757"/>
                </a:lnTo>
                <a:lnTo>
                  <a:pt x="480949" y="1761947"/>
                </a:lnTo>
                <a:lnTo>
                  <a:pt x="484301" y="1745437"/>
                </a:lnTo>
                <a:lnTo>
                  <a:pt x="481914" y="1731467"/>
                </a:lnTo>
                <a:lnTo>
                  <a:pt x="478256" y="1725117"/>
                </a:lnTo>
                <a:lnTo>
                  <a:pt x="475322" y="1720037"/>
                </a:lnTo>
                <a:lnTo>
                  <a:pt x="465328" y="1709877"/>
                </a:lnTo>
                <a:lnTo>
                  <a:pt x="462178" y="1708607"/>
                </a:lnTo>
                <a:lnTo>
                  <a:pt x="462178" y="1745437"/>
                </a:lnTo>
                <a:lnTo>
                  <a:pt x="460565" y="1753057"/>
                </a:lnTo>
                <a:lnTo>
                  <a:pt x="456171" y="1759407"/>
                </a:lnTo>
                <a:lnTo>
                  <a:pt x="449668" y="1764487"/>
                </a:lnTo>
                <a:lnTo>
                  <a:pt x="441706" y="1765757"/>
                </a:lnTo>
                <a:lnTo>
                  <a:pt x="433743" y="1764487"/>
                </a:lnTo>
                <a:lnTo>
                  <a:pt x="427228" y="1759407"/>
                </a:lnTo>
                <a:lnTo>
                  <a:pt x="422833" y="1753057"/>
                </a:lnTo>
                <a:lnTo>
                  <a:pt x="421220" y="1745437"/>
                </a:lnTo>
                <a:lnTo>
                  <a:pt x="422833" y="1737817"/>
                </a:lnTo>
                <a:lnTo>
                  <a:pt x="427228" y="1731467"/>
                </a:lnTo>
                <a:lnTo>
                  <a:pt x="433743" y="1726387"/>
                </a:lnTo>
                <a:lnTo>
                  <a:pt x="441706" y="1725117"/>
                </a:lnTo>
                <a:lnTo>
                  <a:pt x="449668" y="1726387"/>
                </a:lnTo>
                <a:lnTo>
                  <a:pt x="456171" y="1731467"/>
                </a:lnTo>
                <a:lnTo>
                  <a:pt x="460565" y="1737817"/>
                </a:lnTo>
                <a:lnTo>
                  <a:pt x="462178" y="1745437"/>
                </a:lnTo>
                <a:lnTo>
                  <a:pt x="462178" y="1708607"/>
                </a:lnTo>
                <a:lnTo>
                  <a:pt x="452767" y="1704797"/>
                </a:lnTo>
                <a:lnTo>
                  <a:pt x="452767" y="1605737"/>
                </a:lnTo>
                <a:lnTo>
                  <a:pt x="508762" y="1605737"/>
                </a:lnTo>
                <a:lnTo>
                  <a:pt x="508762" y="1712417"/>
                </a:lnTo>
                <a:lnTo>
                  <a:pt x="509231" y="1713687"/>
                </a:lnTo>
                <a:lnTo>
                  <a:pt x="564032" y="1815287"/>
                </a:lnTo>
                <a:lnTo>
                  <a:pt x="560108" y="1820367"/>
                </a:lnTo>
                <a:lnTo>
                  <a:pt x="557136" y="1826717"/>
                </a:lnTo>
                <a:lnTo>
                  <a:pt x="555256" y="1834337"/>
                </a:lnTo>
                <a:lnTo>
                  <a:pt x="554596" y="1841957"/>
                </a:lnTo>
                <a:lnTo>
                  <a:pt x="557949" y="1858467"/>
                </a:lnTo>
                <a:lnTo>
                  <a:pt x="567080" y="1871167"/>
                </a:lnTo>
                <a:lnTo>
                  <a:pt x="580631" y="1881327"/>
                </a:lnTo>
                <a:lnTo>
                  <a:pt x="597192" y="1883867"/>
                </a:lnTo>
                <a:lnTo>
                  <a:pt x="613752" y="1881327"/>
                </a:lnTo>
                <a:lnTo>
                  <a:pt x="627303" y="1871167"/>
                </a:lnTo>
                <a:lnTo>
                  <a:pt x="633704" y="1862277"/>
                </a:lnTo>
                <a:lnTo>
                  <a:pt x="636447" y="1858467"/>
                </a:lnTo>
                <a:lnTo>
                  <a:pt x="639800" y="1841957"/>
                </a:lnTo>
                <a:lnTo>
                  <a:pt x="636447" y="1825447"/>
                </a:lnTo>
                <a:lnTo>
                  <a:pt x="633120" y="1820367"/>
                </a:lnTo>
                <a:lnTo>
                  <a:pt x="627303" y="1811477"/>
                </a:lnTo>
                <a:lnTo>
                  <a:pt x="617677" y="1805165"/>
                </a:lnTo>
                <a:lnTo>
                  <a:pt x="617677" y="1841957"/>
                </a:lnTo>
                <a:lnTo>
                  <a:pt x="616064" y="1849577"/>
                </a:lnTo>
                <a:lnTo>
                  <a:pt x="611670" y="1855927"/>
                </a:lnTo>
                <a:lnTo>
                  <a:pt x="605155" y="1859737"/>
                </a:lnTo>
                <a:lnTo>
                  <a:pt x="597192" y="1862277"/>
                </a:lnTo>
                <a:lnTo>
                  <a:pt x="589229" y="1859737"/>
                </a:lnTo>
                <a:lnTo>
                  <a:pt x="582714" y="1855927"/>
                </a:lnTo>
                <a:lnTo>
                  <a:pt x="578319" y="1849577"/>
                </a:lnTo>
                <a:lnTo>
                  <a:pt x="576719" y="1841957"/>
                </a:lnTo>
                <a:lnTo>
                  <a:pt x="578319" y="1833067"/>
                </a:lnTo>
                <a:lnTo>
                  <a:pt x="582714" y="1826717"/>
                </a:lnTo>
                <a:lnTo>
                  <a:pt x="589229" y="1822907"/>
                </a:lnTo>
                <a:lnTo>
                  <a:pt x="597192" y="1820367"/>
                </a:lnTo>
                <a:lnTo>
                  <a:pt x="605155" y="1822907"/>
                </a:lnTo>
                <a:lnTo>
                  <a:pt x="611670" y="1826717"/>
                </a:lnTo>
                <a:lnTo>
                  <a:pt x="616064" y="1833067"/>
                </a:lnTo>
                <a:lnTo>
                  <a:pt x="617677" y="1841957"/>
                </a:lnTo>
                <a:lnTo>
                  <a:pt x="617677" y="1805165"/>
                </a:lnTo>
                <a:lnTo>
                  <a:pt x="613752" y="1802587"/>
                </a:lnTo>
                <a:lnTo>
                  <a:pt x="608228" y="1801317"/>
                </a:lnTo>
                <a:lnTo>
                  <a:pt x="597192" y="1798777"/>
                </a:lnTo>
                <a:lnTo>
                  <a:pt x="591820" y="1798777"/>
                </a:lnTo>
                <a:lnTo>
                  <a:pt x="586740" y="1800047"/>
                </a:lnTo>
                <a:lnTo>
                  <a:pt x="582002" y="1801317"/>
                </a:lnTo>
                <a:lnTo>
                  <a:pt x="530885" y="1707337"/>
                </a:lnTo>
                <a:lnTo>
                  <a:pt x="530885" y="1605737"/>
                </a:lnTo>
                <a:lnTo>
                  <a:pt x="637387" y="1605737"/>
                </a:lnTo>
                <a:lnTo>
                  <a:pt x="642327" y="1601927"/>
                </a:lnTo>
                <a:lnTo>
                  <a:pt x="642327" y="158922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4" name="bg object 74"/>
          <p:cNvPicPr/>
          <p:nvPr/>
        </p:nvPicPr>
        <p:blipFill>
          <a:blip r:embed="rId40" cstate="print"/>
          <a:stretch>
            <a:fillRect/>
          </a:stretch>
        </p:blipFill>
        <p:spPr>
          <a:xfrm>
            <a:off x="17455594" y="9636154"/>
            <a:ext cx="182179" cy="182196"/>
          </a:xfrm>
          <a:prstGeom prst="rect">
            <a:avLst/>
          </a:prstGeom>
        </p:spPr>
      </p:pic>
      <p:sp>
        <p:nvSpPr>
          <p:cNvPr id="75" name="bg object 75"/>
          <p:cNvSpPr/>
          <p:nvPr/>
        </p:nvSpPr>
        <p:spPr>
          <a:xfrm>
            <a:off x="957195" y="2805054"/>
            <a:ext cx="5979795" cy="7678420"/>
          </a:xfrm>
          <a:custGeom>
            <a:avLst/>
            <a:gdLst/>
            <a:ahLst/>
            <a:cxnLst/>
            <a:rect l="l" t="t" r="r" b="b"/>
            <a:pathLst>
              <a:path w="5979795" h="7678420">
                <a:moveTo>
                  <a:pt x="5979220" y="0"/>
                </a:moveTo>
                <a:lnTo>
                  <a:pt x="762503" y="0"/>
                </a:lnTo>
                <a:lnTo>
                  <a:pt x="714288" y="1499"/>
                </a:lnTo>
                <a:lnTo>
                  <a:pt x="666869" y="5940"/>
                </a:lnTo>
                <a:lnTo>
                  <a:pt x="620335" y="13231"/>
                </a:lnTo>
                <a:lnTo>
                  <a:pt x="574776" y="23283"/>
                </a:lnTo>
                <a:lnTo>
                  <a:pt x="530281" y="36008"/>
                </a:lnTo>
                <a:lnTo>
                  <a:pt x="486940" y="51317"/>
                </a:lnTo>
                <a:lnTo>
                  <a:pt x="444841" y="69118"/>
                </a:lnTo>
                <a:lnTo>
                  <a:pt x="404075" y="89325"/>
                </a:lnTo>
                <a:lnTo>
                  <a:pt x="364730" y="111846"/>
                </a:lnTo>
                <a:lnTo>
                  <a:pt x="326896" y="136593"/>
                </a:lnTo>
                <a:lnTo>
                  <a:pt x="290663" y="163477"/>
                </a:lnTo>
                <a:lnTo>
                  <a:pt x="256120" y="192408"/>
                </a:lnTo>
                <a:lnTo>
                  <a:pt x="223356" y="223297"/>
                </a:lnTo>
                <a:lnTo>
                  <a:pt x="192460" y="256054"/>
                </a:lnTo>
                <a:lnTo>
                  <a:pt x="163522" y="290591"/>
                </a:lnTo>
                <a:lnTo>
                  <a:pt x="136632" y="326818"/>
                </a:lnTo>
                <a:lnTo>
                  <a:pt x="111879" y="364645"/>
                </a:lnTo>
                <a:lnTo>
                  <a:pt x="89351" y="403984"/>
                </a:lnTo>
                <a:lnTo>
                  <a:pt x="69140" y="444745"/>
                </a:lnTo>
                <a:lnTo>
                  <a:pt x="51333" y="486839"/>
                </a:lnTo>
                <a:lnTo>
                  <a:pt x="36020" y="530176"/>
                </a:lnTo>
                <a:lnTo>
                  <a:pt x="23291" y="574667"/>
                </a:lnTo>
                <a:lnTo>
                  <a:pt x="13235" y="620223"/>
                </a:lnTo>
                <a:lnTo>
                  <a:pt x="5942" y="666755"/>
                </a:lnTo>
                <a:lnTo>
                  <a:pt x="1500" y="714173"/>
                </a:lnTo>
                <a:lnTo>
                  <a:pt x="0" y="762388"/>
                </a:lnTo>
                <a:lnTo>
                  <a:pt x="0" y="6915436"/>
                </a:lnTo>
                <a:lnTo>
                  <a:pt x="1500" y="6963651"/>
                </a:lnTo>
                <a:lnTo>
                  <a:pt x="5942" y="7011070"/>
                </a:lnTo>
                <a:lnTo>
                  <a:pt x="13235" y="7057604"/>
                </a:lnTo>
                <a:lnTo>
                  <a:pt x="23291" y="7103163"/>
                </a:lnTo>
                <a:lnTo>
                  <a:pt x="36020" y="7147658"/>
                </a:lnTo>
                <a:lnTo>
                  <a:pt x="51333" y="7191000"/>
                </a:lnTo>
                <a:lnTo>
                  <a:pt x="69140" y="7233098"/>
                </a:lnTo>
                <a:lnTo>
                  <a:pt x="89351" y="7273865"/>
                </a:lnTo>
                <a:lnTo>
                  <a:pt x="111879" y="7313209"/>
                </a:lnTo>
                <a:lnTo>
                  <a:pt x="136632" y="7351043"/>
                </a:lnTo>
                <a:lnTo>
                  <a:pt x="163522" y="7387276"/>
                </a:lnTo>
                <a:lnTo>
                  <a:pt x="192460" y="7421820"/>
                </a:lnTo>
                <a:lnTo>
                  <a:pt x="223356" y="7454584"/>
                </a:lnTo>
                <a:lnTo>
                  <a:pt x="256120" y="7485479"/>
                </a:lnTo>
                <a:lnTo>
                  <a:pt x="290663" y="7514417"/>
                </a:lnTo>
                <a:lnTo>
                  <a:pt x="326896" y="7541307"/>
                </a:lnTo>
                <a:lnTo>
                  <a:pt x="364730" y="7566061"/>
                </a:lnTo>
                <a:lnTo>
                  <a:pt x="404075" y="7588588"/>
                </a:lnTo>
                <a:lnTo>
                  <a:pt x="444841" y="7608800"/>
                </a:lnTo>
                <a:lnTo>
                  <a:pt x="486940" y="7626607"/>
                </a:lnTo>
                <a:lnTo>
                  <a:pt x="530281" y="7641920"/>
                </a:lnTo>
                <a:lnTo>
                  <a:pt x="574776" y="7654649"/>
                </a:lnTo>
                <a:lnTo>
                  <a:pt x="620335" y="7664704"/>
                </a:lnTo>
                <a:lnTo>
                  <a:pt x="666869" y="7671998"/>
                </a:lnTo>
                <a:lnTo>
                  <a:pt x="714288" y="7676440"/>
                </a:lnTo>
                <a:lnTo>
                  <a:pt x="762503" y="7677940"/>
                </a:lnTo>
                <a:lnTo>
                  <a:pt x="5979220" y="7677940"/>
                </a:lnTo>
                <a:lnTo>
                  <a:pt x="5979220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" name="bg object 76"/>
          <p:cNvSpPr/>
          <p:nvPr/>
        </p:nvSpPr>
        <p:spPr>
          <a:xfrm>
            <a:off x="2953529" y="9160520"/>
            <a:ext cx="1930400" cy="92075"/>
          </a:xfrm>
          <a:custGeom>
            <a:avLst/>
            <a:gdLst/>
            <a:ahLst/>
            <a:cxnLst/>
            <a:rect l="l" t="t" r="r" b="b"/>
            <a:pathLst>
              <a:path w="1930400" h="92075">
                <a:moveTo>
                  <a:pt x="1930391" y="0"/>
                </a:moveTo>
                <a:lnTo>
                  <a:pt x="0" y="0"/>
                </a:lnTo>
                <a:lnTo>
                  <a:pt x="0" y="91972"/>
                </a:lnTo>
                <a:lnTo>
                  <a:pt x="1930391" y="91972"/>
                </a:lnTo>
                <a:lnTo>
                  <a:pt x="1930391" y="0"/>
                </a:lnTo>
                <a:close/>
              </a:path>
            </a:pathLst>
          </a:custGeom>
          <a:solidFill>
            <a:srgbClr val="EF5D2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972149" y="9414570"/>
            <a:ext cx="3940175" cy="6540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4100" spc="-75">
                <a:solidFill>
                  <a:srgbClr val="EF5D27"/>
                </a:solidFill>
                <a:latin typeface="Myriad Pro"/>
                <a:cs typeface="Myriad Pro"/>
              </a:rPr>
              <a:t>pestleanalysis.com</a:t>
            </a:r>
            <a:endParaRPr sz="4100">
              <a:latin typeface="Myriad Pro"/>
              <a:cs typeface="Myriad Pro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6736" y="3569615"/>
            <a:ext cx="3423979" cy="1417059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2011049" y="7518668"/>
            <a:ext cx="3871595" cy="3270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950" spc="-45">
                <a:latin typeface="Myriad Pro"/>
                <a:cs typeface="Myriad Pro"/>
              </a:rPr>
              <a:t>For</a:t>
            </a:r>
            <a:r>
              <a:rPr dirty="0" sz="1950" spc="-50">
                <a:latin typeface="Myriad Pro"/>
                <a:cs typeface="Myriad Pro"/>
              </a:rPr>
              <a:t> </a:t>
            </a:r>
            <a:r>
              <a:rPr dirty="0" sz="1950" spc="-35">
                <a:latin typeface="Myriad Pro"/>
                <a:cs typeface="Myriad Pro"/>
              </a:rPr>
              <a:t>companies,</a:t>
            </a:r>
            <a:r>
              <a:rPr dirty="0" sz="1950" spc="-50">
                <a:latin typeface="Myriad Pro"/>
                <a:cs typeface="Myriad Pro"/>
              </a:rPr>
              <a:t> </a:t>
            </a:r>
            <a:r>
              <a:rPr dirty="0" sz="1950" spc="-30">
                <a:latin typeface="Myriad Pro"/>
                <a:cs typeface="Myriad Pro"/>
              </a:rPr>
              <a:t>industries</a:t>
            </a:r>
            <a:r>
              <a:rPr dirty="0" sz="1950" spc="-50">
                <a:latin typeface="Myriad Pro"/>
                <a:cs typeface="Myriad Pro"/>
              </a:rPr>
              <a:t> </a:t>
            </a:r>
            <a:r>
              <a:rPr dirty="0" sz="1950">
                <a:latin typeface="Myriad Pro"/>
                <a:cs typeface="Myriad Pro"/>
              </a:rPr>
              <a:t>or</a:t>
            </a:r>
            <a:r>
              <a:rPr dirty="0" sz="1950" spc="-45">
                <a:latin typeface="Myriad Pro"/>
                <a:cs typeface="Myriad Pro"/>
              </a:rPr>
              <a:t> </a:t>
            </a:r>
            <a:r>
              <a:rPr dirty="0" sz="1950" spc="-10">
                <a:latin typeface="Myriad Pro"/>
                <a:cs typeface="Myriad Pro"/>
              </a:rPr>
              <a:t>countries.</a:t>
            </a:r>
            <a:endParaRPr sz="1950">
              <a:latin typeface="Myriad Pro"/>
              <a:cs typeface="Myriad Pro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837231" y="5194919"/>
            <a:ext cx="4132579" cy="1487805"/>
          </a:xfrm>
          <a:prstGeom prst="rect">
            <a:avLst/>
          </a:prstGeom>
        </p:spPr>
        <p:txBody>
          <a:bodyPr wrap="square" lIns="0" tIns="10922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860"/>
              </a:spcBef>
            </a:pPr>
            <a:r>
              <a:rPr dirty="0" sz="4250" b="1">
                <a:solidFill>
                  <a:srgbClr val="EF5D27"/>
                </a:solidFill>
                <a:latin typeface="Myriad Pro Semibold"/>
                <a:cs typeface="Myriad Pro Semibold"/>
              </a:rPr>
              <a:t>PESTEL</a:t>
            </a:r>
            <a:r>
              <a:rPr dirty="0" sz="4250" spc="5" b="1">
                <a:solidFill>
                  <a:srgbClr val="EF5D27"/>
                </a:solidFill>
                <a:latin typeface="Myriad Pro Semibold"/>
                <a:cs typeface="Myriad Pro Semibold"/>
              </a:rPr>
              <a:t> </a:t>
            </a:r>
            <a:r>
              <a:rPr dirty="0" sz="4250" spc="-10" b="1">
                <a:solidFill>
                  <a:srgbClr val="EF5D27"/>
                </a:solidFill>
                <a:latin typeface="Myriad Pro Semibold"/>
                <a:cs typeface="Myriad Pro Semibold"/>
              </a:rPr>
              <a:t>ANALYSIS</a:t>
            </a:r>
            <a:endParaRPr sz="4250">
              <a:latin typeface="Myriad Pro Semibold"/>
              <a:cs typeface="Myriad Pro Semibold"/>
            </a:endParaRPr>
          </a:p>
          <a:p>
            <a:pPr algn="ctr" marL="86360">
              <a:lnSpc>
                <a:spcPct val="100000"/>
              </a:lnSpc>
              <a:spcBef>
                <a:spcPts val="730"/>
              </a:spcBef>
            </a:pPr>
            <a:r>
              <a:rPr dirty="0" sz="4100" spc="-10" b="1">
                <a:latin typeface="Myriad Pro Semibold"/>
                <a:cs typeface="Myriad Pro Semibold"/>
              </a:rPr>
              <a:t>TEMPLATE</a:t>
            </a:r>
            <a:endParaRPr sz="4100">
              <a:latin typeface="Myriad Pro Semibold"/>
              <a:cs typeface="Myriad Pro Semibold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1801117" y="9387496"/>
            <a:ext cx="5396230" cy="93027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1499"/>
              </a:lnSpc>
              <a:spcBef>
                <a:spcPts val="90"/>
              </a:spcBef>
            </a:pP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Legal</a:t>
            </a:r>
            <a:r>
              <a:rPr dirty="0" sz="1950" spc="4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factors</a:t>
            </a:r>
            <a:r>
              <a:rPr dirty="0" sz="1950" spc="4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may</a:t>
            </a:r>
            <a:r>
              <a:rPr dirty="0" sz="1950" spc="4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include</a:t>
            </a:r>
            <a:r>
              <a:rPr dirty="0" sz="1950" spc="4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labor</a:t>
            </a:r>
            <a:r>
              <a:rPr dirty="0" sz="1950" spc="5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and</a:t>
            </a:r>
            <a:r>
              <a:rPr dirty="0" sz="1950" spc="4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consumer</a:t>
            </a:r>
            <a:r>
              <a:rPr dirty="0" sz="1950" spc="4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 spc="-10">
                <a:solidFill>
                  <a:srgbClr val="FFFFFF"/>
                </a:solidFill>
                <a:latin typeface="Myriad Pro"/>
                <a:cs typeface="Myriad Pro"/>
              </a:rPr>
              <a:t>laws,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market</a:t>
            </a:r>
            <a:r>
              <a:rPr dirty="0" sz="1950" spc="7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and</a:t>
            </a:r>
            <a:r>
              <a:rPr dirty="0" sz="1950" spc="7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import/export</a:t>
            </a:r>
            <a:r>
              <a:rPr dirty="0" sz="1950" spc="8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regulations,</a:t>
            </a:r>
            <a:r>
              <a:rPr dirty="0" sz="1950" spc="7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 spc="-10">
                <a:solidFill>
                  <a:srgbClr val="FFFFFF"/>
                </a:solidFill>
                <a:latin typeface="Myriad Pro"/>
                <a:cs typeface="Myriad Pro"/>
              </a:rPr>
              <a:t>health</a:t>
            </a:r>
            <a:endParaRPr sz="1950">
              <a:latin typeface="Myriad Pro"/>
              <a:cs typeface="Myriad Pro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and</a:t>
            </a:r>
            <a:r>
              <a:rPr dirty="0" sz="1950" spc="4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safety</a:t>
            </a:r>
            <a:r>
              <a:rPr dirty="0" sz="1950" spc="4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policies</a:t>
            </a:r>
            <a:r>
              <a:rPr dirty="0" sz="1950" spc="5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and</a:t>
            </a:r>
            <a:r>
              <a:rPr dirty="0" sz="1950" spc="4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 spc="-10">
                <a:solidFill>
                  <a:srgbClr val="FFFFFF"/>
                </a:solidFill>
                <a:latin typeface="Myriad Pro"/>
                <a:cs typeface="Myriad Pro"/>
              </a:rPr>
              <a:t>guidelines</a:t>
            </a:r>
            <a:endParaRPr sz="1950">
              <a:latin typeface="Myriad Pro"/>
              <a:cs typeface="Myriad Pro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1807400" y="8138026"/>
            <a:ext cx="5357495" cy="93027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1499"/>
              </a:lnSpc>
              <a:spcBef>
                <a:spcPts val="90"/>
              </a:spcBef>
            </a:pP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Environmental</a:t>
            </a:r>
            <a:r>
              <a:rPr dirty="0" sz="1950" spc="5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factors</a:t>
            </a:r>
            <a:r>
              <a:rPr dirty="0" sz="1950" spc="5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may</a:t>
            </a:r>
            <a:r>
              <a:rPr dirty="0" sz="1950" spc="5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include</a:t>
            </a:r>
            <a:r>
              <a:rPr dirty="0" sz="1950" spc="5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climate</a:t>
            </a:r>
            <a:r>
              <a:rPr dirty="0" sz="1950" spc="5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 spc="-10">
                <a:solidFill>
                  <a:srgbClr val="FFFFFF"/>
                </a:solidFill>
                <a:latin typeface="Myriad Pro"/>
                <a:cs typeface="Myriad Pro"/>
              </a:rPr>
              <a:t>change,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environmental</a:t>
            </a:r>
            <a:r>
              <a:rPr dirty="0" sz="1950" spc="3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regulations,</a:t>
            </a:r>
            <a:r>
              <a:rPr dirty="0" sz="1950" spc="3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waste</a:t>
            </a:r>
            <a:r>
              <a:rPr dirty="0" sz="1950" spc="3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 spc="-10">
                <a:solidFill>
                  <a:srgbClr val="FFFFFF"/>
                </a:solidFill>
                <a:latin typeface="Myriad Pro"/>
                <a:cs typeface="Myriad Pro"/>
              </a:rPr>
              <a:t>management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policies</a:t>
            </a:r>
            <a:r>
              <a:rPr dirty="0" sz="1950" spc="5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and</a:t>
            </a:r>
            <a:r>
              <a:rPr dirty="0" sz="1950" spc="6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consumer</a:t>
            </a:r>
            <a:r>
              <a:rPr dirty="0" sz="1950" spc="6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environmental</a:t>
            </a:r>
            <a:r>
              <a:rPr dirty="0" sz="1950" spc="6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 spc="-10">
                <a:solidFill>
                  <a:srgbClr val="FFFFFF"/>
                </a:solidFill>
                <a:latin typeface="Myriad Pro"/>
                <a:cs typeface="Myriad Pro"/>
              </a:rPr>
              <a:t>awareness.</a:t>
            </a:r>
            <a:endParaRPr sz="1950">
              <a:latin typeface="Myriad Pro"/>
              <a:cs typeface="Myriad Pro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1826499" y="6849354"/>
            <a:ext cx="5049520" cy="93027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1499"/>
              </a:lnSpc>
              <a:spcBef>
                <a:spcPts val="90"/>
              </a:spcBef>
            </a:pP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Technological</a:t>
            </a:r>
            <a:r>
              <a:rPr dirty="0" sz="1950" spc="2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factors</a:t>
            </a:r>
            <a:r>
              <a:rPr dirty="0" sz="1950" spc="2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may</a:t>
            </a:r>
            <a:r>
              <a:rPr dirty="0" sz="1950" spc="3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include</a:t>
            </a:r>
            <a:r>
              <a:rPr dirty="0" sz="1950" spc="2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 spc="-10">
                <a:solidFill>
                  <a:srgbClr val="FFFFFF"/>
                </a:solidFill>
                <a:latin typeface="Myriad Pro"/>
                <a:cs typeface="Myriad Pro"/>
              </a:rPr>
              <a:t>technological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advancements</a:t>
            </a:r>
            <a:r>
              <a:rPr dirty="0" sz="1950" spc="5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and</a:t>
            </a:r>
            <a:r>
              <a:rPr dirty="0" sz="1950" spc="6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developments,</a:t>
            </a:r>
            <a:r>
              <a:rPr dirty="0" sz="1950" spc="5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 spc="-10">
                <a:solidFill>
                  <a:srgbClr val="FFFFFF"/>
                </a:solidFill>
                <a:latin typeface="Myriad Pro"/>
                <a:cs typeface="Myriad Pro"/>
              </a:rPr>
              <a:t>innovation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and</a:t>
            </a:r>
            <a:r>
              <a:rPr dirty="0" sz="1950" spc="3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scientific</a:t>
            </a:r>
            <a:r>
              <a:rPr dirty="0" sz="1950" spc="3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 spc="-10">
                <a:solidFill>
                  <a:srgbClr val="FFFFFF"/>
                </a:solidFill>
                <a:latin typeface="Myriad Pro"/>
                <a:cs typeface="Myriad Pro"/>
              </a:rPr>
              <a:t>breakthroughs.</a:t>
            </a:r>
            <a:endParaRPr sz="1950">
              <a:latin typeface="Myriad Pro"/>
              <a:cs typeface="Myriad Pro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7089940" y="5558168"/>
            <a:ext cx="11792585" cy="93027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4742815" marR="2075180">
              <a:lnSpc>
                <a:spcPct val="101499"/>
              </a:lnSpc>
              <a:spcBef>
                <a:spcPts val="90"/>
              </a:spcBef>
            </a:pP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Social</a:t>
            </a:r>
            <a:r>
              <a:rPr dirty="0" sz="1950" spc="4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factors</a:t>
            </a:r>
            <a:r>
              <a:rPr dirty="0" sz="1950" spc="4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are</a:t>
            </a:r>
            <a:r>
              <a:rPr dirty="0" sz="1950" spc="4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cultural</a:t>
            </a:r>
            <a:r>
              <a:rPr dirty="0" sz="1950" spc="4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trends</a:t>
            </a:r>
            <a:r>
              <a:rPr dirty="0" sz="1950" spc="4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and</a:t>
            </a:r>
            <a:r>
              <a:rPr dirty="0" sz="1950" spc="4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patterns</a:t>
            </a:r>
            <a:r>
              <a:rPr dirty="0" sz="1950" spc="4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 spc="-25">
                <a:solidFill>
                  <a:srgbClr val="FFFFFF"/>
                </a:solidFill>
                <a:latin typeface="Myriad Pro"/>
                <a:cs typeface="Myriad Pro"/>
              </a:rPr>
              <a:t>in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society.</a:t>
            </a:r>
            <a:r>
              <a:rPr dirty="0" sz="1950" spc="-5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They</a:t>
            </a:r>
            <a:r>
              <a:rPr dirty="0" sz="1950" spc="3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may</a:t>
            </a:r>
            <a:r>
              <a:rPr dirty="0" sz="1950" spc="3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include</a:t>
            </a:r>
            <a:r>
              <a:rPr dirty="0" sz="1950" spc="3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lifestyle</a:t>
            </a:r>
            <a:r>
              <a:rPr dirty="0" sz="1950" spc="3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trends,</a:t>
            </a:r>
            <a:r>
              <a:rPr dirty="0" sz="1950" spc="3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 spc="-25">
                <a:solidFill>
                  <a:srgbClr val="FFFFFF"/>
                </a:solidFill>
                <a:latin typeface="Myriad Pro"/>
                <a:cs typeface="Myriad Pro"/>
              </a:rPr>
              <a:t>age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distribution,</a:t>
            </a:r>
            <a:r>
              <a:rPr dirty="0" sz="1950" spc="7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and</a:t>
            </a:r>
            <a:r>
              <a:rPr dirty="0" sz="1950" spc="7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consumer</a:t>
            </a:r>
            <a:r>
              <a:rPr dirty="0" sz="1950" spc="7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 spc="-10">
                <a:solidFill>
                  <a:srgbClr val="FFFFFF"/>
                </a:solidFill>
                <a:latin typeface="Myriad Pro"/>
                <a:cs typeface="Myriad Pro"/>
              </a:rPr>
              <a:t>behavior.</a:t>
            </a:r>
            <a:endParaRPr sz="1950">
              <a:latin typeface="Myriad Pro"/>
              <a:cs typeface="Myriad Pro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11807400" y="3037114"/>
            <a:ext cx="5012690" cy="214249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187325">
              <a:lnSpc>
                <a:spcPct val="101499"/>
              </a:lnSpc>
              <a:spcBef>
                <a:spcPts val="90"/>
              </a:spcBef>
            </a:pP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Political</a:t>
            </a:r>
            <a:r>
              <a:rPr dirty="0" sz="1950" spc="3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factors</a:t>
            </a:r>
            <a:r>
              <a:rPr dirty="0" sz="1950" spc="4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are</a:t>
            </a:r>
            <a:r>
              <a:rPr dirty="0" sz="1950" spc="3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government,</a:t>
            </a:r>
            <a:r>
              <a:rPr dirty="0" sz="1950" spc="4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trade</a:t>
            </a:r>
            <a:r>
              <a:rPr dirty="0" sz="1950" spc="3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and</a:t>
            </a:r>
            <a:r>
              <a:rPr dirty="0" sz="1950" spc="4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 spc="-25">
                <a:solidFill>
                  <a:srgbClr val="FFFFFF"/>
                </a:solidFill>
                <a:latin typeface="Myriad Pro"/>
                <a:cs typeface="Myriad Pro"/>
              </a:rPr>
              <a:t>tax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policies,</a:t>
            </a:r>
            <a:r>
              <a:rPr dirty="0" sz="1950" spc="5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general</a:t>
            </a:r>
            <a:r>
              <a:rPr dirty="0" sz="1950" spc="5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political</a:t>
            </a:r>
            <a:r>
              <a:rPr dirty="0" sz="1950" spc="6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issues,</a:t>
            </a:r>
            <a:r>
              <a:rPr dirty="0" sz="1950" spc="5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changes</a:t>
            </a:r>
            <a:r>
              <a:rPr dirty="0" sz="1950" spc="6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 spc="-25">
                <a:solidFill>
                  <a:srgbClr val="FFFFFF"/>
                </a:solidFill>
                <a:latin typeface="Myriad Pro"/>
                <a:cs typeface="Myriad Pro"/>
              </a:rPr>
              <a:t>in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leadership,</a:t>
            </a:r>
            <a:r>
              <a:rPr dirty="0" sz="1950" spc="5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regulation,</a:t>
            </a:r>
            <a:r>
              <a:rPr dirty="0" sz="1950" spc="5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and</a:t>
            </a:r>
            <a:r>
              <a:rPr dirty="0" sz="1950" spc="5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political</a:t>
            </a:r>
            <a:r>
              <a:rPr dirty="0" sz="1950" spc="5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 spc="-10">
                <a:solidFill>
                  <a:srgbClr val="FFFFFF"/>
                </a:solidFill>
                <a:latin typeface="Myriad Pro"/>
                <a:cs typeface="Myriad Pro"/>
              </a:rPr>
              <a:t>trends.</a:t>
            </a:r>
            <a:endParaRPr sz="1950">
              <a:latin typeface="Myriad Pro"/>
              <a:cs typeface="Myriad Pro"/>
            </a:endParaRPr>
          </a:p>
          <a:p>
            <a:pPr>
              <a:lnSpc>
                <a:spcPct val="100000"/>
              </a:lnSpc>
              <a:spcBef>
                <a:spcPts val="114"/>
              </a:spcBef>
            </a:pPr>
            <a:endParaRPr sz="1950">
              <a:latin typeface="Myriad Pro"/>
              <a:cs typeface="Myriad Pro"/>
            </a:endParaRPr>
          </a:p>
          <a:p>
            <a:pPr marL="12700">
              <a:lnSpc>
                <a:spcPct val="100000"/>
              </a:lnSpc>
            </a:pP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Economic</a:t>
            </a:r>
            <a:r>
              <a:rPr dirty="0" sz="1950" spc="5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factors</a:t>
            </a:r>
            <a:r>
              <a:rPr dirty="0" sz="1950" spc="5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may</a:t>
            </a:r>
            <a:r>
              <a:rPr dirty="0" sz="1950" spc="5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include</a:t>
            </a:r>
            <a:r>
              <a:rPr dirty="0" sz="1950" spc="5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 spc="-10">
                <a:solidFill>
                  <a:srgbClr val="FFFFFF"/>
                </a:solidFill>
                <a:latin typeface="Myriad Pro"/>
                <a:cs typeface="Myriad Pro"/>
              </a:rPr>
              <a:t>inflation,</a:t>
            </a:r>
            <a:endParaRPr sz="1950">
              <a:latin typeface="Myriad Pro"/>
              <a:cs typeface="Myriad Pro"/>
            </a:endParaRPr>
          </a:p>
          <a:p>
            <a:pPr marL="12700" marR="5080">
              <a:lnSpc>
                <a:spcPct val="101499"/>
              </a:lnSpc>
            </a:pP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interest</a:t>
            </a:r>
            <a:r>
              <a:rPr dirty="0" sz="1950" spc="1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rates,</a:t>
            </a:r>
            <a:r>
              <a:rPr dirty="0" sz="1950" spc="2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exchange</a:t>
            </a:r>
            <a:r>
              <a:rPr dirty="0" sz="1950" spc="1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rates,</a:t>
            </a:r>
            <a:r>
              <a:rPr dirty="0" sz="1950" spc="1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economic</a:t>
            </a:r>
            <a:r>
              <a:rPr dirty="0" sz="1950" spc="2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 spc="-10">
                <a:solidFill>
                  <a:srgbClr val="FFFFFF"/>
                </a:solidFill>
                <a:latin typeface="Myriad Pro"/>
                <a:cs typeface="Myriad Pro"/>
              </a:rPr>
              <a:t>growth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and</a:t>
            </a:r>
            <a:r>
              <a:rPr dirty="0" sz="1950" spc="65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>
                <a:solidFill>
                  <a:srgbClr val="FFFFFF"/>
                </a:solidFill>
                <a:latin typeface="Myriad Pro"/>
                <a:cs typeface="Myriad Pro"/>
              </a:rPr>
              <a:t>unemployment</a:t>
            </a:r>
            <a:r>
              <a:rPr dirty="0" sz="1950" spc="7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dirty="0" sz="1950" spc="-10">
                <a:solidFill>
                  <a:srgbClr val="FFFFFF"/>
                </a:solidFill>
                <a:latin typeface="Myriad Pro"/>
                <a:cs typeface="Myriad Pro"/>
              </a:rPr>
              <a:t>levels.</a:t>
            </a:r>
            <a:endParaRPr sz="1950">
              <a:latin typeface="Myriad Pro"/>
              <a:cs typeface="Myriad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pestle-analysis-template</dc:title>
  <dcterms:created xsi:type="dcterms:W3CDTF">2024-08-05T09:19:06Z</dcterms:created>
  <dcterms:modified xsi:type="dcterms:W3CDTF">2024-08-05T09:19:06Z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2024-08-05T00:00:00Z</vt:filetime>
  </property>
  <property fmtid="{D5CDD505-2E9C-101B-9397-08002B2CF9AE}" pid="3" name="Creator">
    <vt:lpwstr>Adobe Illustrator 28.6 (Macintosh)</vt:lpwstr>
  </property>
  <property fmtid="{D5CDD505-2E9C-101B-9397-08002B2CF9AE}" pid="4" name="LastSaved">
    <vt:filetime>2024-08-05T00:00:00Z</vt:filetime>
  </property>
  <property fmtid="{D5CDD505-2E9C-101B-9397-08002B2CF9AE}" pid="5" name="Producer">
    <vt:lpwstr>Adobe PDF library 17.00</vt:lpwstr>
  </property>
</Properties>
</file>